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52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0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3845-318C-43E4-B2E4-55E930048342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B7326-C4DA-4408-BC0F-BFB742D0E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03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3845-318C-43E4-B2E4-55E930048342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B7326-C4DA-4408-BC0F-BFB742D0E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715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3845-318C-43E4-B2E4-55E930048342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B7326-C4DA-4408-BC0F-BFB742D0E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92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3845-318C-43E4-B2E4-55E930048342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B7326-C4DA-4408-BC0F-BFB742D0E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457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3845-318C-43E4-B2E4-55E930048342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B7326-C4DA-4408-BC0F-BFB742D0E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145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3845-318C-43E4-B2E4-55E930048342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B7326-C4DA-4408-BC0F-BFB742D0E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472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3845-318C-43E4-B2E4-55E930048342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B7326-C4DA-4408-BC0F-BFB742D0E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328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3845-318C-43E4-B2E4-55E930048342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B7326-C4DA-4408-BC0F-BFB742D0E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355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3845-318C-43E4-B2E4-55E930048342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B7326-C4DA-4408-BC0F-BFB742D0E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995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3845-318C-43E4-B2E4-55E930048342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B7326-C4DA-4408-BC0F-BFB742D0E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342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83845-318C-43E4-B2E4-55E930048342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B7326-C4DA-4408-BC0F-BFB742D0E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000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83845-318C-43E4-B2E4-55E930048342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B7326-C4DA-4408-BC0F-BFB742D0E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223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6.xml"/><Relationship Id="rId10" Type="http://schemas.openxmlformats.org/officeDocument/2006/relationships/tags" Target="../tags/tag11.xml"/><Relationship Id="rId4" Type="http://schemas.openxmlformats.org/officeDocument/2006/relationships/tags" Target="../tags/tag5.xml"/><Relationship Id="rId9" Type="http://schemas.openxmlformats.org/officeDocument/2006/relationships/tags" Target="../tags/tag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19.xml"/><Relationship Id="rId13" Type="http://schemas.openxmlformats.org/officeDocument/2006/relationships/tags" Target="../tags/tag24.xml"/><Relationship Id="rId18" Type="http://schemas.openxmlformats.org/officeDocument/2006/relationships/tags" Target="../tags/tag29.xml"/><Relationship Id="rId3" Type="http://schemas.openxmlformats.org/officeDocument/2006/relationships/tags" Target="../tags/tag14.xml"/><Relationship Id="rId21" Type="http://schemas.openxmlformats.org/officeDocument/2006/relationships/image" Target="../media/image3.png"/><Relationship Id="rId7" Type="http://schemas.openxmlformats.org/officeDocument/2006/relationships/tags" Target="../tags/tag18.xml"/><Relationship Id="rId12" Type="http://schemas.openxmlformats.org/officeDocument/2006/relationships/tags" Target="../tags/tag23.xml"/><Relationship Id="rId17" Type="http://schemas.openxmlformats.org/officeDocument/2006/relationships/tags" Target="../tags/tag28.xml"/><Relationship Id="rId2" Type="http://schemas.openxmlformats.org/officeDocument/2006/relationships/tags" Target="../tags/tag13.xml"/><Relationship Id="rId16" Type="http://schemas.openxmlformats.org/officeDocument/2006/relationships/tags" Target="../tags/tag27.xml"/><Relationship Id="rId20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6" Type="http://schemas.openxmlformats.org/officeDocument/2006/relationships/tags" Target="../tags/tag17.xml"/><Relationship Id="rId11" Type="http://schemas.openxmlformats.org/officeDocument/2006/relationships/tags" Target="../tags/tag22.xml"/><Relationship Id="rId5" Type="http://schemas.openxmlformats.org/officeDocument/2006/relationships/tags" Target="../tags/tag16.xml"/><Relationship Id="rId15" Type="http://schemas.openxmlformats.org/officeDocument/2006/relationships/tags" Target="../tags/tag26.xml"/><Relationship Id="rId10" Type="http://schemas.openxmlformats.org/officeDocument/2006/relationships/tags" Target="../tags/tag21.xml"/><Relationship Id="rId19" Type="http://schemas.openxmlformats.org/officeDocument/2006/relationships/tags" Target="../tags/tag30.xml"/><Relationship Id="rId4" Type="http://schemas.openxmlformats.org/officeDocument/2006/relationships/tags" Target="../tags/tag15.xml"/><Relationship Id="rId9" Type="http://schemas.openxmlformats.org/officeDocument/2006/relationships/tags" Target="../tags/tag20.xml"/><Relationship Id="rId14" Type="http://schemas.openxmlformats.org/officeDocument/2006/relationships/tags" Target="../tags/tag25.xml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tags" Target="../tags/tag43.xml"/><Relationship Id="rId18" Type="http://schemas.openxmlformats.org/officeDocument/2006/relationships/tags" Target="../tags/tag48.xml"/><Relationship Id="rId26" Type="http://schemas.openxmlformats.org/officeDocument/2006/relationships/tags" Target="../tags/tag56.xml"/><Relationship Id="rId39" Type="http://schemas.openxmlformats.org/officeDocument/2006/relationships/tags" Target="../tags/tag69.xml"/><Relationship Id="rId21" Type="http://schemas.openxmlformats.org/officeDocument/2006/relationships/tags" Target="../tags/tag51.xml"/><Relationship Id="rId34" Type="http://schemas.openxmlformats.org/officeDocument/2006/relationships/tags" Target="../tags/tag64.xml"/><Relationship Id="rId42" Type="http://schemas.openxmlformats.org/officeDocument/2006/relationships/tags" Target="../tags/tag72.xml"/><Relationship Id="rId47" Type="http://schemas.openxmlformats.org/officeDocument/2006/relationships/tags" Target="../tags/tag77.xml"/><Relationship Id="rId50" Type="http://schemas.openxmlformats.org/officeDocument/2006/relationships/tags" Target="../tags/tag80.xml"/><Relationship Id="rId55" Type="http://schemas.openxmlformats.org/officeDocument/2006/relationships/tags" Target="../tags/tag85.xml"/><Relationship Id="rId63" Type="http://schemas.openxmlformats.org/officeDocument/2006/relationships/tags" Target="../tags/tag93.xml"/><Relationship Id="rId7" Type="http://schemas.openxmlformats.org/officeDocument/2006/relationships/tags" Target="../tags/tag37.xml"/><Relationship Id="rId2" Type="http://schemas.openxmlformats.org/officeDocument/2006/relationships/tags" Target="../tags/tag32.xml"/><Relationship Id="rId16" Type="http://schemas.openxmlformats.org/officeDocument/2006/relationships/tags" Target="../tags/tag46.xml"/><Relationship Id="rId20" Type="http://schemas.openxmlformats.org/officeDocument/2006/relationships/tags" Target="../tags/tag50.xml"/><Relationship Id="rId29" Type="http://schemas.openxmlformats.org/officeDocument/2006/relationships/tags" Target="../tags/tag59.xml"/><Relationship Id="rId41" Type="http://schemas.openxmlformats.org/officeDocument/2006/relationships/tags" Target="../tags/tag71.xml"/><Relationship Id="rId54" Type="http://schemas.openxmlformats.org/officeDocument/2006/relationships/tags" Target="../tags/tag84.xml"/><Relationship Id="rId62" Type="http://schemas.openxmlformats.org/officeDocument/2006/relationships/tags" Target="../tags/tag92.xml"/><Relationship Id="rId1" Type="http://schemas.openxmlformats.org/officeDocument/2006/relationships/tags" Target="../tags/tag31.xml"/><Relationship Id="rId6" Type="http://schemas.openxmlformats.org/officeDocument/2006/relationships/tags" Target="../tags/tag36.xml"/><Relationship Id="rId11" Type="http://schemas.openxmlformats.org/officeDocument/2006/relationships/tags" Target="../tags/tag41.xml"/><Relationship Id="rId24" Type="http://schemas.openxmlformats.org/officeDocument/2006/relationships/tags" Target="../tags/tag54.xml"/><Relationship Id="rId32" Type="http://schemas.openxmlformats.org/officeDocument/2006/relationships/tags" Target="../tags/tag62.xml"/><Relationship Id="rId37" Type="http://schemas.openxmlformats.org/officeDocument/2006/relationships/tags" Target="../tags/tag67.xml"/><Relationship Id="rId40" Type="http://schemas.openxmlformats.org/officeDocument/2006/relationships/tags" Target="../tags/tag70.xml"/><Relationship Id="rId45" Type="http://schemas.openxmlformats.org/officeDocument/2006/relationships/tags" Target="../tags/tag75.xml"/><Relationship Id="rId53" Type="http://schemas.openxmlformats.org/officeDocument/2006/relationships/tags" Target="../tags/tag83.xml"/><Relationship Id="rId58" Type="http://schemas.openxmlformats.org/officeDocument/2006/relationships/tags" Target="../tags/tag88.xml"/><Relationship Id="rId5" Type="http://schemas.openxmlformats.org/officeDocument/2006/relationships/tags" Target="../tags/tag35.xml"/><Relationship Id="rId15" Type="http://schemas.openxmlformats.org/officeDocument/2006/relationships/tags" Target="../tags/tag45.xml"/><Relationship Id="rId23" Type="http://schemas.openxmlformats.org/officeDocument/2006/relationships/tags" Target="../tags/tag53.xml"/><Relationship Id="rId28" Type="http://schemas.openxmlformats.org/officeDocument/2006/relationships/tags" Target="../tags/tag58.xml"/><Relationship Id="rId36" Type="http://schemas.openxmlformats.org/officeDocument/2006/relationships/tags" Target="../tags/tag66.xml"/><Relationship Id="rId49" Type="http://schemas.openxmlformats.org/officeDocument/2006/relationships/tags" Target="../tags/tag79.xml"/><Relationship Id="rId57" Type="http://schemas.openxmlformats.org/officeDocument/2006/relationships/tags" Target="../tags/tag87.xml"/><Relationship Id="rId61" Type="http://schemas.openxmlformats.org/officeDocument/2006/relationships/tags" Target="../tags/tag91.xml"/><Relationship Id="rId10" Type="http://schemas.openxmlformats.org/officeDocument/2006/relationships/tags" Target="../tags/tag40.xml"/><Relationship Id="rId19" Type="http://schemas.openxmlformats.org/officeDocument/2006/relationships/tags" Target="../tags/tag49.xml"/><Relationship Id="rId31" Type="http://schemas.openxmlformats.org/officeDocument/2006/relationships/tags" Target="../tags/tag61.xml"/><Relationship Id="rId44" Type="http://schemas.openxmlformats.org/officeDocument/2006/relationships/tags" Target="../tags/tag74.xml"/><Relationship Id="rId52" Type="http://schemas.openxmlformats.org/officeDocument/2006/relationships/tags" Target="../tags/tag82.xml"/><Relationship Id="rId60" Type="http://schemas.openxmlformats.org/officeDocument/2006/relationships/tags" Target="../tags/tag90.xml"/><Relationship Id="rId65" Type="http://schemas.openxmlformats.org/officeDocument/2006/relationships/image" Target="../media/image4.png"/><Relationship Id="rId4" Type="http://schemas.openxmlformats.org/officeDocument/2006/relationships/tags" Target="../tags/tag34.xml"/><Relationship Id="rId9" Type="http://schemas.openxmlformats.org/officeDocument/2006/relationships/tags" Target="../tags/tag39.xml"/><Relationship Id="rId14" Type="http://schemas.openxmlformats.org/officeDocument/2006/relationships/tags" Target="../tags/tag44.xml"/><Relationship Id="rId22" Type="http://schemas.openxmlformats.org/officeDocument/2006/relationships/tags" Target="../tags/tag52.xml"/><Relationship Id="rId27" Type="http://schemas.openxmlformats.org/officeDocument/2006/relationships/tags" Target="../tags/tag57.xml"/><Relationship Id="rId30" Type="http://schemas.openxmlformats.org/officeDocument/2006/relationships/tags" Target="../tags/tag60.xml"/><Relationship Id="rId35" Type="http://schemas.openxmlformats.org/officeDocument/2006/relationships/tags" Target="../tags/tag65.xml"/><Relationship Id="rId43" Type="http://schemas.openxmlformats.org/officeDocument/2006/relationships/tags" Target="../tags/tag73.xml"/><Relationship Id="rId48" Type="http://schemas.openxmlformats.org/officeDocument/2006/relationships/tags" Target="../tags/tag78.xml"/><Relationship Id="rId56" Type="http://schemas.openxmlformats.org/officeDocument/2006/relationships/tags" Target="../tags/tag86.xml"/><Relationship Id="rId64" Type="http://schemas.openxmlformats.org/officeDocument/2006/relationships/slideLayout" Target="../slideLayouts/slideLayout2.xml"/><Relationship Id="rId8" Type="http://schemas.openxmlformats.org/officeDocument/2006/relationships/tags" Target="../tags/tag38.xml"/><Relationship Id="rId51" Type="http://schemas.openxmlformats.org/officeDocument/2006/relationships/tags" Target="../tags/tag81.xml"/><Relationship Id="rId3" Type="http://schemas.openxmlformats.org/officeDocument/2006/relationships/tags" Target="../tags/tag33.xml"/><Relationship Id="rId12" Type="http://schemas.openxmlformats.org/officeDocument/2006/relationships/tags" Target="../tags/tag42.xml"/><Relationship Id="rId17" Type="http://schemas.openxmlformats.org/officeDocument/2006/relationships/tags" Target="../tags/tag47.xml"/><Relationship Id="rId25" Type="http://schemas.openxmlformats.org/officeDocument/2006/relationships/tags" Target="../tags/tag55.xml"/><Relationship Id="rId33" Type="http://schemas.openxmlformats.org/officeDocument/2006/relationships/tags" Target="../tags/tag63.xml"/><Relationship Id="rId38" Type="http://schemas.openxmlformats.org/officeDocument/2006/relationships/tags" Target="../tags/tag68.xml"/><Relationship Id="rId46" Type="http://schemas.openxmlformats.org/officeDocument/2006/relationships/tags" Target="../tags/tag76.xml"/><Relationship Id="rId59" Type="http://schemas.openxmlformats.org/officeDocument/2006/relationships/tags" Target="../tags/tag89.xml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tags" Target="../tags/tag106.xml"/><Relationship Id="rId18" Type="http://schemas.openxmlformats.org/officeDocument/2006/relationships/tags" Target="../tags/tag111.xml"/><Relationship Id="rId26" Type="http://schemas.openxmlformats.org/officeDocument/2006/relationships/tags" Target="../tags/tag119.xml"/><Relationship Id="rId39" Type="http://schemas.openxmlformats.org/officeDocument/2006/relationships/tags" Target="../tags/tag132.xml"/><Relationship Id="rId21" Type="http://schemas.openxmlformats.org/officeDocument/2006/relationships/tags" Target="../tags/tag114.xml"/><Relationship Id="rId34" Type="http://schemas.openxmlformats.org/officeDocument/2006/relationships/tags" Target="../tags/tag127.xml"/><Relationship Id="rId42" Type="http://schemas.openxmlformats.org/officeDocument/2006/relationships/tags" Target="../tags/tag135.xml"/><Relationship Id="rId47" Type="http://schemas.openxmlformats.org/officeDocument/2006/relationships/tags" Target="../tags/tag140.xml"/><Relationship Id="rId50" Type="http://schemas.openxmlformats.org/officeDocument/2006/relationships/tags" Target="../tags/tag143.xml"/><Relationship Id="rId55" Type="http://schemas.openxmlformats.org/officeDocument/2006/relationships/tags" Target="../tags/tag148.xml"/><Relationship Id="rId7" Type="http://schemas.openxmlformats.org/officeDocument/2006/relationships/tags" Target="../tags/tag100.xml"/><Relationship Id="rId2" Type="http://schemas.openxmlformats.org/officeDocument/2006/relationships/tags" Target="../tags/tag95.xml"/><Relationship Id="rId16" Type="http://schemas.openxmlformats.org/officeDocument/2006/relationships/tags" Target="../tags/tag109.xml"/><Relationship Id="rId20" Type="http://schemas.openxmlformats.org/officeDocument/2006/relationships/tags" Target="../tags/tag113.xml"/><Relationship Id="rId29" Type="http://schemas.openxmlformats.org/officeDocument/2006/relationships/tags" Target="../tags/tag122.xml"/><Relationship Id="rId41" Type="http://schemas.openxmlformats.org/officeDocument/2006/relationships/tags" Target="../tags/tag134.xml"/><Relationship Id="rId54" Type="http://schemas.openxmlformats.org/officeDocument/2006/relationships/tags" Target="../tags/tag147.xml"/><Relationship Id="rId1" Type="http://schemas.openxmlformats.org/officeDocument/2006/relationships/tags" Target="../tags/tag94.xml"/><Relationship Id="rId6" Type="http://schemas.openxmlformats.org/officeDocument/2006/relationships/tags" Target="../tags/tag99.xml"/><Relationship Id="rId11" Type="http://schemas.openxmlformats.org/officeDocument/2006/relationships/tags" Target="../tags/tag104.xml"/><Relationship Id="rId24" Type="http://schemas.openxmlformats.org/officeDocument/2006/relationships/tags" Target="../tags/tag117.xml"/><Relationship Id="rId32" Type="http://schemas.openxmlformats.org/officeDocument/2006/relationships/tags" Target="../tags/tag125.xml"/><Relationship Id="rId37" Type="http://schemas.openxmlformats.org/officeDocument/2006/relationships/tags" Target="../tags/tag130.xml"/><Relationship Id="rId40" Type="http://schemas.openxmlformats.org/officeDocument/2006/relationships/tags" Target="../tags/tag133.xml"/><Relationship Id="rId45" Type="http://schemas.openxmlformats.org/officeDocument/2006/relationships/tags" Target="../tags/tag138.xml"/><Relationship Id="rId53" Type="http://schemas.openxmlformats.org/officeDocument/2006/relationships/tags" Target="../tags/tag146.xml"/><Relationship Id="rId58" Type="http://schemas.openxmlformats.org/officeDocument/2006/relationships/tags" Target="../tags/tag151.xml"/><Relationship Id="rId5" Type="http://schemas.openxmlformats.org/officeDocument/2006/relationships/tags" Target="../tags/tag98.xml"/><Relationship Id="rId15" Type="http://schemas.openxmlformats.org/officeDocument/2006/relationships/tags" Target="../tags/tag108.xml"/><Relationship Id="rId23" Type="http://schemas.openxmlformats.org/officeDocument/2006/relationships/tags" Target="../tags/tag116.xml"/><Relationship Id="rId28" Type="http://schemas.openxmlformats.org/officeDocument/2006/relationships/tags" Target="../tags/tag121.xml"/><Relationship Id="rId36" Type="http://schemas.openxmlformats.org/officeDocument/2006/relationships/tags" Target="../tags/tag129.xml"/><Relationship Id="rId49" Type="http://schemas.openxmlformats.org/officeDocument/2006/relationships/tags" Target="../tags/tag142.xml"/><Relationship Id="rId57" Type="http://schemas.openxmlformats.org/officeDocument/2006/relationships/tags" Target="../tags/tag150.xml"/><Relationship Id="rId61" Type="http://schemas.openxmlformats.org/officeDocument/2006/relationships/image" Target="../media/image4.png"/><Relationship Id="rId10" Type="http://schemas.openxmlformats.org/officeDocument/2006/relationships/tags" Target="../tags/tag103.xml"/><Relationship Id="rId19" Type="http://schemas.openxmlformats.org/officeDocument/2006/relationships/tags" Target="../tags/tag112.xml"/><Relationship Id="rId31" Type="http://schemas.openxmlformats.org/officeDocument/2006/relationships/tags" Target="../tags/tag124.xml"/><Relationship Id="rId44" Type="http://schemas.openxmlformats.org/officeDocument/2006/relationships/tags" Target="../tags/tag137.xml"/><Relationship Id="rId52" Type="http://schemas.openxmlformats.org/officeDocument/2006/relationships/tags" Target="../tags/tag145.xml"/><Relationship Id="rId60" Type="http://schemas.openxmlformats.org/officeDocument/2006/relationships/slideLayout" Target="../slideLayouts/slideLayout2.xml"/><Relationship Id="rId4" Type="http://schemas.openxmlformats.org/officeDocument/2006/relationships/tags" Target="../tags/tag97.xml"/><Relationship Id="rId9" Type="http://schemas.openxmlformats.org/officeDocument/2006/relationships/tags" Target="../tags/tag102.xml"/><Relationship Id="rId14" Type="http://schemas.openxmlformats.org/officeDocument/2006/relationships/tags" Target="../tags/tag107.xml"/><Relationship Id="rId22" Type="http://schemas.openxmlformats.org/officeDocument/2006/relationships/tags" Target="../tags/tag115.xml"/><Relationship Id="rId27" Type="http://schemas.openxmlformats.org/officeDocument/2006/relationships/tags" Target="../tags/tag120.xml"/><Relationship Id="rId30" Type="http://schemas.openxmlformats.org/officeDocument/2006/relationships/tags" Target="../tags/tag123.xml"/><Relationship Id="rId35" Type="http://schemas.openxmlformats.org/officeDocument/2006/relationships/tags" Target="../tags/tag128.xml"/><Relationship Id="rId43" Type="http://schemas.openxmlformats.org/officeDocument/2006/relationships/tags" Target="../tags/tag136.xml"/><Relationship Id="rId48" Type="http://schemas.openxmlformats.org/officeDocument/2006/relationships/tags" Target="../tags/tag141.xml"/><Relationship Id="rId56" Type="http://schemas.openxmlformats.org/officeDocument/2006/relationships/tags" Target="../tags/tag149.xml"/><Relationship Id="rId8" Type="http://schemas.openxmlformats.org/officeDocument/2006/relationships/tags" Target="../tags/tag101.xml"/><Relationship Id="rId51" Type="http://schemas.openxmlformats.org/officeDocument/2006/relationships/tags" Target="../tags/tag144.xml"/><Relationship Id="rId3" Type="http://schemas.openxmlformats.org/officeDocument/2006/relationships/tags" Target="../tags/tag96.xml"/><Relationship Id="rId12" Type="http://schemas.openxmlformats.org/officeDocument/2006/relationships/tags" Target="../tags/tag105.xml"/><Relationship Id="rId17" Type="http://schemas.openxmlformats.org/officeDocument/2006/relationships/tags" Target="../tags/tag110.xml"/><Relationship Id="rId25" Type="http://schemas.openxmlformats.org/officeDocument/2006/relationships/tags" Target="../tags/tag118.xml"/><Relationship Id="rId33" Type="http://schemas.openxmlformats.org/officeDocument/2006/relationships/tags" Target="../tags/tag126.xml"/><Relationship Id="rId38" Type="http://schemas.openxmlformats.org/officeDocument/2006/relationships/tags" Target="../tags/tag131.xml"/><Relationship Id="rId46" Type="http://schemas.openxmlformats.org/officeDocument/2006/relationships/tags" Target="../tags/tag139.xml"/><Relationship Id="rId59" Type="http://schemas.openxmlformats.org/officeDocument/2006/relationships/tags" Target="../tags/tag15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Motion and Acceleration</a:t>
            </a:r>
          </a:p>
          <a:p>
            <a:r>
              <a:rPr lang="en-US" dirty="0" smtClean="0"/>
              <a:t>3.2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60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3.2 Acceleration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Think about a car at a stop light</a:t>
            </a:r>
          </a:p>
          <a:p>
            <a:r>
              <a:rPr lang="en-US" dirty="0" smtClean="0"/>
              <a:t>When the light turns green, the car starts moving and the car’s velocity increased</a:t>
            </a:r>
          </a:p>
          <a:p>
            <a:pPr lvl="1"/>
            <a:r>
              <a:rPr lang="en-US" dirty="0" smtClean="0"/>
              <a:t>The car began accelerating</a:t>
            </a:r>
          </a:p>
          <a:p>
            <a:r>
              <a:rPr lang="en-US" dirty="0" smtClean="0"/>
              <a:t>Acceleration is the change in velocity divided by the time it took the change to occur</a:t>
            </a:r>
            <a:endParaRPr lang="en-US" dirty="0"/>
          </a:p>
        </p:txBody>
      </p:sp>
      <p:grpSp>
        <p:nvGrpSpPr>
          <p:cNvPr id="6" name="SMARTInkShape-Group1"/>
          <p:cNvGrpSpPr/>
          <p:nvPr/>
        </p:nvGrpSpPr>
        <p:grpSpPr>
          <a:xfrm>
            <a:off x="333545" y="3457734"/>
            <a:ext cx="599906" cy="647542"/>
            <a:chOff x="333545" y="3457734"/>
            <a:chExt cx="599906" cy="647542"/>
          </a:xfrm>
        </p:grpSpPr>
        <p:sp>
          <p:nvSpPr>
            <p:cNvPr id="4" name="SMARTInkShape-1"/>
            <p:cNvSpPr/>
            <p:nvPr>
              <p:custDataLst>
                <p:tags r:id="rId9"/>
              </p:custDataLst>
            </p:nvPr>
          </p:nvSpPr>
          <p:spPr>
            <a:xfrm>
              <a:off x="542925" y="407670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0" y="9525"/>
                  </a:moveTo>
                  <a:lnTo>
                    <a:pt x="0" y="9525"/>
                  </a:lnTo>
                  <a:lnTo>
                    <a:pt x="0" y="4469"/>
                  </a:lnTo>
                  <a:lnTo>
                    <a:pt x="1058" y="2979"/>
                  </a:lnTo>
                  <a:lnTo>
                    <a:pt x="2822" y="1986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SMARTInkShape-2"/>
            <p:cNvSpPr/>
            <p:nvPr>
              <p:custDataLst>
                <p:tags r:id="rId10"/>
              </p:custDataLst>
            </p:nvPr>
          </p:nvSpPr>
          <p:spPr>
            <a:xfrm>
              <a:off x="333545" y="3457734"/>
              <a:ext cx="599906" cy="647542"/>
            </a:xfrm>
            <a:custGeom>
              <a:avLst/>
              <a:gdLst/>
              <a:ahLst/>
              <a:cxnLst/>
              <a:rect l="0" t="0" r="0" b="0"/>
              <a:pathLst>
                <a:path w="599906" h="647542">
                  <a:moveTo>
                    <a:pt x="285580" y="638016"/>
                  </a:moveTo>
                  <a:lnTo>
                    <a:pt x="285580" y="638016"/>
                  </a:lnTo>
                  <a:lnTo>
                    <a:pt x="271391" y="623827"/>
                  </a:lnTo>
                  <a:lnTo>
                    <a:pt x="268690" y="618304"/>
                  </a:lnTo>
                  <a:lnTo>
                    <a:pt x="253310" y="573947"/>
                  </a:lnTo>
                  <a:lnTo>
                    <a:pt x="237887" y="532330"/>
                  </a:lnTo>
                  <a:lnTo>
                    <a:pt x="225241" y="489904"/>
                  </a:lnTo>
                  <a:lnTo>
                    <a:pt x="212552" y="448363"/>
                  </a:lnTo>
                  <a:lnTo>
                    <a:pt x="199854" y="406762"/>
                  </a:lnTo>
                  <a:lnTo>
                    <a:pt x="193152" y="370529"/>
                  </a:lnTo>
                  <a:lnTo>
                    <a:pt x="190887" y="325417"/>
                  </a:lnTo>
                  <a:lnTo>
                    <a:pt x="183894" y="279386"/>
                  </a:lnTo>
                  <a:lnTo>
                    <a:pt x="182779" y="248475"/>
                  </a:lnTo>
                  <a:lnTo>
                    <a:pt x="188525" y="209585"/>
                  </a:lnTo>
                  <a:lnTo>
                    <a:pt x="189973" y="171329"/>
                  </a:lnTo>
                  <a:lnTo>
                    <a:pt x="191318" y="133199"/>
                  </a:lnTo>
                  <a:lnTo>
                    <a:pt x="197855" y="95093"/>
                  </a:lnTo>
                  <a:lnTo>
                    <a:pt x="202085" y="69338"/>
                  </a:lnTo>
                  <a:lnTo>
                    <a:pt x="217455" y="22311"/>
                  </a:lnTo>
                  <a:lnTo>
                    <a:pt x="236201" y="1646"/>
                  </a:lnTo>
                  <a:lnTo>
                    <a:pt x="239998" y="644"/>
                  </a:lnTo>
                  <a:lnTo>
                    <a:pt x="251058" y="0"/>
                  </a:lnTo>
                  <a:lnTo>
                    <a:pt x="257184" y="2734"/>
                  </a:lnTo>
                  <a:lnTo>
                    <a:pt x="279450" y="17155"/>
                  </a:lnTo>
                  <a:lnTo>
                    <a:pt x="310101" y="60083"/>
                  </a:lnTo>
                  <a:lnTo>
                    <a:pt x="329182" y="86482"/>
                  </a:lnTo>
                  <a:lnTo>
                    <a:pt x="347182" y="114412"/>
                  </a:lnTo>
                  <a:lnTo>
                    <a:pt x="376653" y="157351"/>
                  </a:lnTo>
                  <a:lnTo>
                    <a:pt x="401465" y="194089"/>
                  </a:lnTo>
                  <a:lnTo>
                    <a:pt x="430689" y="237883"/>
                  </a:lnTo>
                  <a:lnTo>
                    <a:pt x="456844" y="283380"/>
                  </a:lnTo>
                  <a:lnTo>
                    <a:pt x="487450" y="323254"/>
                  </a:lnTo>
                  <a:lnTo>
                    <a:pt x="509919" y="361705"/>
                  </a:lnTo>
                  <a:lnTo>
                    <a:pt x="534799" y="404348"/>
                  </a:lnTo>
                  <a:lnTo>
                    <a:pt x="564024" y="450580"/>
                  </a:lnTo>
                  <a:lnTo>
                    <a:pt x="581264" y="495135"/>
                  </a:lnTo>
                  <a:lnTo>
                    <a:pt x="598667" y="523148"/>
                  </a:lnTo>
                  <a:lnTo>
                    <a:pt x="599905" y="533238"/>
                  </a:lnTo>
                  <a:lnTo>
                    <a:pt x="594848" y="528184"/>
                  </a:lnTo>
                  <a:lnTo>
                    <a:pt x="586722" y="525701"/>
                  </a:lnTo>
                  <a:lnTo>
                    <a:pt x="577112" y="523540"/>
                  </a:lnTo>
                  <a:lnTo>
                    <a:pt x="534532" y="504470"/>
                  </a:lnTo>
                  <a:lnTo>
                    <a:pt x="487501" y="488765"/>
                  </a:lnTo>
                  <a:lnTo>
                    <a:pt x="447880" y="476086"/>
                  </a:lnTo>
                  <a:lnTo>
                    <a:pt x="404423" y="463390"/>
                  </a:lnTo>
                  <a:lnTo>
                    <a:pt x="367594" y="453866"/>
                  </a:lnTo>
                  <a:lnTo>
                    <a:pt x="323770" y="448770"/>
                  </a:lnTo>
                  <a:lnTo>
                    <a:pt x="287841" y="448946"/>
                  </a:lnTo>
                  <a:lnTo>
                    <a:pt x="250384" y="454172"/>
                  </a:lnTo>
                  <a:lnTo>
                    <a:pt x="212475" y="456191"/>
                  </a:lnTo>
                  <a:lnTo>
                    <a:pt x="175490" y="456789"/>
                  </a:lnTo>
                  <a:lnTo>
                    <a:pt x="134012" y="456991"/>
                  </a:lnTo>
                  <a:lnTo>
                    <a:pt x="86464" y="457037"/>
                  </a:lnTo>
                  <a:lnTo>
                    <a:pt x="73259" y="458098"/>
                  </a:lnTo>
                  <a:lnTo>
                    <a:pt x="27127" y="466174"/>
                  </a:lnTo>
                  <a:lnTo>
                    <a:pt x="1761" y="466556"/>
                  </a:lnTo>
                  <a:lnTo>
                    <a:pt x="1117" y="465501"/>
                  </a:lnTo>
                  <a:lnTo>
                    <a:pt x="0" y="458364"/>
                  </a:lnTo>
                  <a:lnTo>
                    <a:pt x="1001" y="457923"/>
                  </a:lnTo>
                  <a:lnTo>
                    <a:pt x="4937" y="457433"/>
                  </a:lnTo>
                  <a:lnTo>
                    <a:pt x="6409" y="456244"/>
                  </a:lnTo>
                  <a:lnTo>
                    <a:pt x="14024" y="443818"/>
                  </a:lnTo>
                  <a:lnTo>
                    <a:pt x="60359" y="396518"/>
                  </a:lnTo>
                  <a:lnTo>
                    <a:pt x="96815" y="355000"/>
                  </a:lnTo>
                  <a:lnTo>
                    <a:pt x="137701" y="310965"/>
                  </a:lnTo>
                  <a:lnTo>
                    <a:pt x="183123" y="272889"/>
                  </a:lnTo>
                  <a:lnTo>
                    <a:pt x="228380" y="228441"/>
                  </a:lnTo>
                  <a:lnTo>
                    <a:pt x="271242" y="190341"/>
                  </a:lnTo>
                  <a:lnTo>
                    <a:pt x="289798" y="171291"/>
                  </a:lnTo>
                  <a:lnTo>
                    <a:pt x="332739" y="136013"/>
                  </a:lnTo>
                  <a:lnTo>
                    <a:pt x="377628" y="111131"/>
                  </a:lnTo>
                  <a:lnTo>
                    <a:pt x="422103" y="88751"/>
                  </a:lnTo>
                  <a:lnTo>
                    <a:pt x="444682" y="78865"/>
                  </a:lnTo>
                  <a:lnTo>
                    <a:pt x="491661" y="66810"/>
                  </a:lnTo>
                  <a:lnTo>
                    <a:pt x="507791" y="66555"/>
                  </a:lnTo>
                  <a:lnTo>
                    <a:pt x="514163" y="69356"/>
                  </a:lnTo>
                  <a:lnTo>
                    <a:pt x="520522" y="73070"/>
                  </a:lnTo>
                  <a:lnTo>
                    <a:pt x="530053" y="76219"/>
                  </a:lnTo>
                  <a:lnTo>
                    <a:pt x="540873" y="84126"/>
                  </a:lnTo>
                  <a:lnTo>
                    <a:pt x="541919" y="87748"/>
                  </a:lnTo>
                  <a:lnTo>
                    <a:pt x="542197" y="90196"/>
                  </a:lnTo>
                  <a:lnTo>
                    <a:pt x="545329" y="95737"/>
                  </a:lnTo>
                  <a:lnTo>
                    <a:pt x="549191" y="101729"/>
                  </a:lnTo>
                  <a:lnTo>
                    <a:pt x="551365" y="111051"/>
                  </a:lnTo>
                  <a:lnTo>
                    <a:pt x="553315" y="146089"/>
                  </a:lnTo>
                  <a:lnTo>
                    <a:pt x="557326" y="154093"/>
                  </a:lnTo>
                  <a:lnTo>
                    <a:pt x="557761" y="158767"/>
                  </a:lnTo>
                  <a:lnTo>
                    <a:pt x="552556" y="206347"/>
                  </a:lnTo>
                  <a:lnTo>
                    <a:pt x="551276" y="231642"/>
                  </a:lnTo>
                  <a:lnTo>
                    <a:pt x="542584" y="276264"/>
                  </a:lnTo>
                  <a:lnTo>
                    <a:pt x="529614" y="315656"/>
                  </a:lnTo>
                  <a:lnTo>
                    <a:pt x="518839" y="361987"/>
                  </a:lnTo>
                  <a:lnTo>
                    <a:pt x="497860" y="402896"/>
                  </a:lnTo>
                  <a:lnTo>
                    <a:pt x="474310" y="442855"/>
                  </a:lnTo>
                  <a:lnTo>
                    <a:pt x="446854" y="483434"/>
                  </a:lnTo>
                  <a:lnTo>
                    <a:pt x="403017" y="529938"/>
                  </a:lnTo>
                  <a:lnTo>
                    <a:pt x="367245" y="574509"/>
                  </a:lnTo>
                  <a:lnTo>
                    <a:pt x="320658" y="621965"/>
                  </a:lnTo>
                  <a:lnTo>
                    <a:pt x="309849" y="633848"/>
                  </a:lnTo>
                  <a:lnTo>
                    <a:pt x="304630" y="64754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SMARTInkShape-Group2"/>
          <p:cNvGrpSpPr/>
          <p:nvPr/>
        </p:nvGrpSpPr>
        <p:grpSpPr>
          <a:xfrm>
            <a:off x="5419725" y="4115240"/>
            <a:ext cx="532664" cy="656786"/>
            <a:chOff x="5419725" y="4115240"/>
            <a:chExt cx="532664" cy="656786"/>
          </a:xfrm>
        </p:grpSpPr>
        <p:sp>
          <p:nvSpPr>
            <p:cNvPr id="7" name="SMARTInkShape-3"/>
            <p:cNvSpPr/>
            <p:nvPr>
              <p:custDataLst>
                <p:tags r:id="rId6"/>
              </p:custDataLst>
            </p:nvPr>
          </p:nvSpPr>
          <p:spPr>
            <a:xfrm>
              <a:off x="5781709" y="4343400"/>
              <a:ext cx="17874" cy="428626"/>
            </a:xfrm>
            <a:custGeom>
              <a:avLst/>
              <a:gdLst/>
              <a:ahLst/>
              <a:cxnLst/>
              <a:rect l="0" t="0" r="0" b="0"/>
              <a:pathLst>
                <a:path w="17874" h="428626">
                  <a:moveTo>
                    <a:pt x="9491" y="0"/>
                  </a:moveTo>
                  <a:lnTo>
                    <a:pt x="9491" y="0"/>
                  </a:lnTo>
                  <a:lnTo>
                    <a:pt x="9491" y="5056"/>
                  </a:lnTo>
                  <a:lnTo>
                    <a:pt x="1290" y="40704"/>
                  </a:lnTo>
                  <a:lnTo>
                    <a:pt x="358" y="77560"/>
                  </a:lnTo>
                  <a:lnTo>
                    <a:pt x="140" y="109613"/>
                  </a:lnTo>
                  <a:lnTo>
                    <a:pt x="44" y="145025"/>
                  </a:lnTo>
                  <a:lnTo>
                    <a:pt x="0" y="181931"/>
                  </a:lnTo>
                  <a:lnTo>
                    <a:pt x="2804" y="216678"/>
                  </a:lnTo>
                  <a:lnTo>
                    <a:pt x="7577" y="249760"/>
                  </a:lnTo>
                  <a:lnTo>
                    <a:pt x="15157" y="297076"/>
                  </a:lnTo>
                  <a:lnTo>
                    <a:pt x="17873" y="337319"/>
                  </a:lnTo>
                  <a:lnTo>
                    <a:pt x="17619" y="368763"/>
                  </a:lnTo>
                  <a:lnTo>
                    <a:pt x="10060" y="415934"/>
                  </a:lnTo>
                  <a:lnTo>
                    <a:pt x="9491" y="4286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SMARTInkShape-4"/>
            <p:cNvSpPr/>
            <p:nvPr>
              <p:custDataLst>
                <p:tags r:id="rId7"/>
              </p:custDataLst>
            </p:nvPr>
          </p:nvSpPr>
          <p:spPr>
            <a:xfrm>
              <a:off x="5686425" y="4184191"/>
              <a:ext cx="265964" cy="260703"/>
            </a:xfrm>
            <a:custGeom>
              <a:avLst/>
              <a:gdLst/>
              <a:ahLst/>
              <a:cxnLst/>
              <a:rect l="0" t="0" r="0" b="0"/>
              <a:pathLst>
                <a:path w="265964" h="260703">
                  <a:moveTo>
                    <a:pt x="38100" y="178259"/>
                  </a:moveTo>
                  <a:lnTo>
                    <a:pt x="38100" y="178259"/>
                  </a:lnTo>
                  <a:lnTo>
                    <a:pt x="33044" y="173203"/>
                  </a:lnTo>
                  <a:lnTo>
                    <a:pt x="30561" y="165076"/>
                  </a:lnTo>
                  <a:lnTo>
                    <a:pt x="28690" y="119013"/>
                  </a:lnTo>
                  <a:lnTo>
                    <a:pt x="38952" y="73208"/>
                  </a:lnTo>
                  <a:lnTo>
                    <a:pt x="41843" y="63775"/>
                  </a:lnTo>
                  <a:lnTo>
                    <a:pt x="53522" y="47650"/>
                  </a:lnTo>
                  <a:lnTo>
                    <a:pt x="90539" y="14578"/>
                  </a:lnTo>
                  <a:lnTo>
                    <a:pt x="121959" y="2879"/>
                  </a:lnTo>
                  <a:lnTo>
                    <a:pt x="151847" y="0"/>
                  </a:lnTo>
                  <a:lnTo>
                    <a:pt x="180811" y="6438"/>
                  </a:lnTo>
                  <a:lnTo>
                    <a:pt x="216221" y="27040"/>
                  </a:lnTo>
                  <a:lnTo>
                    <a:pt x="243911" y="56549"/>
                  </a:lnTo>
                  <a:lnTo>
                    <a:pt x="258302" y="83636"/>
                  </a:lnTo>
                  <a:lnTo>
                    <a:pt x="265041" y="121233"/>
                  </a:lnTo>
                  <a:lnTo>
                    <a:pt x="265963" y="140214"/>
                  </a:lnTo>
                  <a:lnTo>
                    <a:pt x="256369" y="173807"/>
                  </a:lnTo>
                  <a:lnTo>
                    <a:pt x="233106" y="208933"/>
                  </a:lnTo>
                  <a:lnTo>
                    <a:pt x="207004" y="233915"/>
                  </a:lnTo>
                  <a:lnTo>
                    <a:pt x="163617" y="252909"/>
                  </a:lnTo>
                  <a:lnTo>
                    <a:pt x="131028" y="260702"/>
                  </a:lnTo>
                  <a:lnTo>
                    <a:pt x="94562" y="260190"/>
                  </a:lnTo>
                  <a:lnTo>
                    <a:pt x="49371" y="250534"/>
                  </a:lnTo>
                  <a:lnTo>
                    <a:pt x="24624" y="236480"/>
                  </a:lnTo>
                  <a:lnTo>
                    <a:pt x="0" y="21635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SMARTInkShape-5"/>
            <p:cNvSpPr/>
            <p:nvPr>
              <p:custDataLst>
                <p:tags r:id="rId8"/>
              </p:custDataLst>
            </p:nvPr>
          </p:nvSpPr>
          <p:spPr>
            <a:xfrm>
              <a:off x="5419725" y="4115240"/>
              <a:ext cx="304801" cy="384759"/>
            </a:xfrm>
            <a:custGeom>
              <a:avLst/>
              <a:gdLst/>
              <a:ahLst/>
              <a:cxnLst/>
              <a:rect l="0" t="0" r="0" b="0"/>
              <a:pathLst>
                <a:path w="304801" h="384759">
                  <a:moveTo>
                    <a:pt x="304800" y="37660"/>
                  </a:moveTo>
                  <a:lnTo>
                    <a:pt x="304800" y="37660"/>
                  </a:lnTo>
                  <a:lnTo>
                    <a:pt x="299744" y="32604"/>
                  </a:lnTo>
                  <a:lnTo>
                    <a:pt x="297261" y="27299"/>
                  </a:lnTo>
                  <a:lnTo>
                    <a:pt x="295667" y="15270"/>
                  </a:lnTo>
                  <a:lnTo>
                    <a:pt x="294479" y="13208"/>
                  </a:lnTo>
                  <a:lnTo>
                    <a:pt x="292627" y="11834"/>
                  </a:lnTo>
                  <a:lnTo>
                    <a:pt x="264694" y="1045"/>
                  </a:lnTo>
                  <a:lnTo>
                    <a:pt x="249290" y="0"/>
                  </a:lnTo>
                  <a:lnTo>
                    <a:pt x="208512" y="9979"/>
                  </a:lnTo>
                  <a:lnTo>
                    <a:pt x="166188" y="27018"/>
                  </a:lnTo>
                  <a:lnTo>
                    <a:pt x="125726" y="44221"/>
                  </a:lnTo>
                  <a:lnTo>
                    <a:pt x="84054" y="72687"/>
                  </a:lnTo>
                  <a:lnTo>
                    <a:pt x="64116" y="96535"/>
                  </a:lnTo>
                  <a:lnTo>
                    <a:pt x="62853" y="101252"/>
                  </a:lnTo>
                  <a:lnTo>
                    <a:pt x="64270" y="112137"/>
                  </a:lnTo>
                  <a:lnTo>
                    <a:pt x="81409" y="142918"/>
                  </a:lnTo>
                  <a:lnTo>
                    <a:pt x="116449" y="182062"/>
                  </a:lnTo>
                  <a:lnTo>
                    <a:pt x="162208" y="228361"/>
                  </a:lnTo>
                  <a:lnTo>
                    <a:pt x="207470" y="275811"/>
                  </a:lnTo>
                  <a:lnTo>
                    <a:pt x="230665" y="318357"/>
                  </a:lnTo>
                  <a:lnTo>
                    <a:pt x="231987" y="332101"/>
                  </a:lnTo>
                  <a:lnTo>
                    <a:pt x="229047" y="344206"/>
                  </a:lnTo>
                  <a:lnTo>
                    <a:pt x="224213" y="353114"/>
                  </a:lnTo>
                  <a:lnTo>
                    <a:pt x="210484" y="364079"/>
                  </a:lnTo>
                  <a:lnTo>
                    <a:pt x="167498" y="380480"/>
                  </a:lnTo>
                  <a:lnTo>
                    <a:pt x="144293" y="384758"/>
                  </a:lnTo>
                  <a:lnTo>
                    <a:pt x="107429" y="381216"/>
                  </a:lnTo>
                  <a:lnTo>
                    <a:pt x="59869" y="370537"/>
                  </a:lnTo>
                  <a:lnTo>
                    <a:pt x="39308" y="362347"/>
                  </a:lnTo>
                  <a:lnTo>
                    <a:pt x="0" y="33293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SMARTInkShape-Group3"/>
          <p:cNvGrpSpPr/>
          <p:nvPr/>
        </p:nvGrpSpPr>
        <p:grpSpPr>
          <a:xfrm>
            <a:off x="5924550" y="3676650"/>
            <a:ext cx="933451" cy="847726"/>
            <a:chOff x="5924550" y="3676650"/>
            <a:chExt cx="933451" cy="847726"/>
          </a:xfrm>
        </p:grpSpPr>
        <p:sp>
          <p:nvSpPr>
            <p:cNvPr id="11" name="SMARTInkShape-6"/>
            <p:cNvSpPr/>
            <p:nvPr>
              <p:custDataLst>
                <p:tags r:id="rId1"/>
              </p:custDataLst>
            </p:nvPr>
          </p:nvSpPr>
          <p:spPr>
            <a:xfrm>
              <a:off x="6602288" y="4269251"/>
              <a:ext cx="255713" cy="244863"/>
            </a:xfrm>
            <a:custGeom>
              <a:avLst/>
              <a:gdLst/>
              <a:ahLst/>
              <a:cxnLst/>
              <a:rect l="0" t="0" r="0" b="0"/>
              <a:pathLst>
                <a:path w="255713" h="244863">
                  <a:moveTo>
                    <a:pt x="255712" y="64624"/>
                  </a:moveTo>
                  <a:lnTo>
                    <a:pt x="255712" y="64624"/>
                  </a:lnTo>
                  <a:lnTo>
                    <a:pt x="241523" y="50435"/>
                  </a:lnTo>
                  <a:lnTo>
                    <a:pt x="238822" y="44912"/>
                  </a:lnTo>
                  <a:lnTo>
                    <a:pt x="238102" y="41958"/>
                  </a:lnTo>
                  <a:lnTo>
                    <a:pt x="231658" y="35853"/>
                  </a:lnTo>
                  <a:lnTo>
                    <a:pt x="200120" y="13812"/>
                  </a:lnTo>
                  <a:lnTo>
                    <a:pt x="156134" y="1299"/>
                  </a:lnTo>
                  <a:lnTo>
                    <a:pt x="130605" y="0"/>
                  </a:lnTo>
                  <a:lnTo>
                    <a:pt x="89149" y="11337"/>
                  </a:lnTo>
                  <a:lnTo>
                    <a:pt x="62376" y="24544"/>
                  </a:lnTo>
                  <a:lnTo>
                    <a:pt x="25025" y="58658"/>
                  </a:lnTo>
                  <a:lnTo>
                    <a:pt x="8905" y="86572"/>
                  </a:lnTo>
                  <a:lnTo>
                    <a:pt x="1609" y="113108"/>
                  </a:lnTo>
                  <a:lnTo>
                    <a:pt x="0" y="159987"/>
                  </a:lnTo>
                  <a:lnTo>
                    <a:pt x="11848" y="202457"/>
                  </a:lnTo>
                  <a:lnTo>
                    <a:pt x="26000" y="222821"/>
                  </a:lnTo>
                  <a:lnTo>
                    <a:pt x="48654" y="237203"/>
                  </a:lnTo>
                  <a:lnTo>
                    <a:pt x="84754" y="243941"/>
                  </a:lnTo>
                  <a:lnTo>
                    <a:pt x="103531" y="244862"/>
                  </a:lnTo>
                  <a:lnTo>
                    <a:pt x="122459" y="239627"/>
                  </a:lnTo>
                  <a:lnTo>
                    <a:pt x="169999" y="213063"/>
                  </a:lnTo>
                  <a:lnTo>
                    <a:pt x="198566" y="191391"/>
                  </a:lnTo>
                  <a:lnTo>
                    <a:pt x="236662" y="14082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SMARTInkShape-7"/>
            <p:cNvSpPr/>
            <p:nvPr>
              <p:custDataLst>
                <p:tags r:id="rId2"/>
              </p:custDataLst>
            </p:nvPr>
          </p:nvSpPr>
          <p:spPr>
            <a:xfrm>
              <a:off x="6305550" y="3676650"/>
              <a:ext cx="256661" cy="666748"/>
            </a:xfrm>
            <a:custGeom>
              <a:avLst/>
              <a:gdLst/>
              <a:ahLst/>
              <a:cxnLst/>
              <a:rect l="0" t="0" r="0" b="0"/>
              <a:pathLst>
                <a:path w="256661" h="666748">
                  <a:moveTo>
                    <a:pt x="238125" y="0"/>
                  </a:moveTo>
                  <a:lnTo>
                    <a:pt x="238125" y="0"/>
                  </a:lnTo>
                  <a:lnTo>
                    <a:pt x="232638" y="0"/>
                  </a:lnTo>
                  <a:lnTo>
                    <a:pt x="237193" y="0"/>
                  </a:lnTo>
                  <a:lnTo>
                    <a:pt x="253259" y="25947"/>
                  </a:lnTo>
                  <a:lnTo>
                    <a:pt x="256660" y="59522"/>
                  </a:lnTo>
                  <a:lnTo>
                    <a:pt x="251965" y="81371"/>
                  </a:lnTo>
                  <a:lnTo>
                    <a:pt x="234771" y="125603"/>
                  </a:lnTo>
                  <a:lnTo>
                    <a:pt x="211513" y="171684"/>
                  </a:lnTo>
                  <a:lnTo>
                    <a:pt x="193934" y="219106"/>
                  </a:lnTo>
                  <a:lnTo>
                    <a:pt x="172777" y="266704"/>
                  </a:lnTo>
                  <a:lnTo>
                    <a:pt x="156464" y="305859"/>
                  </a:lnTo>
                  <a:lnTo>
                    <a:pt x="140229" y="347617"/>
                  </a:lnTo>
                  <a:lnTo>
                    <a:pt x="131116" y="364046"/>
                  </a:lnTo>
                  <a:lnTo>
                    <a:pt x="119729" y="409851"/>
                  </a:lnTo>
                  <a:lnTo>
                    <a:pt x="97114" y="454414"/>
                  </a:lnTo>
                  <a:lnTo>
                    <a:pt x="79621" y="495129"/>
                  </a:lnTo>
                  <a:lnTo>
                    <a:pt x="63532" y="534841"/>
                  </a:lnTo>
                  <a:lnTo>
                    <a:pt x="47629" y="568032"/>
                  </a:lnTo>
                  <a:lnTo>
                    <a:pt x="34927" y="588572"/>
                  </a:lnTo>
                  <a:lnTo>
                    <a:pt x="24076" y="620524"/>
                  </a:lnTo>
                  <a:lnTo>
                    <a:pt x="13497" y="634649"/>
                  </a:lnTo>
                  <a:lnTo>
                    <a:pt x="10047" y="645772"/>
                  </a:lnTo>
                  <a:lnTo>
                    <a:pt x="9525" y="666747"/>
                  </a:lnTo>
                  <a:lnTo>
                    <a:pt x="9525" y="657617"/>
                  </a:lnTo>
                  <a:lnTo>
                    <a:pt x="0" y="6572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SMARTInkShape-8"/>
            <p:cNvSpPr/>
            <p:nvPr>
              <p:custDataLst>
                <p:tags r:id="rId3"/>
              </p:custDataLst>
            </p:nvPr>
          </p:nvSpPr>
          <p:spPr>
            <a:xfrm>
              <a:off x="5924550" y="4211538"/>
              <a:ext cx="294781" cy="235409"/>
            </a:xfrm>
            <a:custGeom>
              <a:avLst/>
              <a:gdLst/>
              <a:ahLst/>
              <a:cxnLst/>
              <a:rect l="0" t="0" r="0" b="0"/>
              <a:pathLst>
                <a:path w="294781" h="235409">
                  <a:moveTo>
                    <a:pt x="0" y="103287"/>
                  </a:moveTo>
                  <a:lnTo>
                    <a:pt x="0" y="103287"/>
                  </a:lnTo>
                  <a:lnTo>
                    <a:pt x="23851" y="102229"/>
                  </a:lnTo>
                  <a:lnTo>
                    <a:pt x="69131" y="93586"/>
                  </a:lnTo>
                  <a:lnTo>
                    <a:pt x="115412" y="83575"/>
                  </a:lnTo>
                  <a:lnTo>
                    <a:pt x="152729" y="74516"/>
                  </a:lnTo>
                  <a:lnTo>
                    <a:pt x="198209" y="61973"/>
                  </a:lnTo>
                  <a:lnTo>
                    <a:pt x="244589" y="56493"/>
                  </a:lnTo>
                  <a:lnTo>
                    <a:pt x="291517" y="55672"/>
                  </a:lnTo>
                  <a:lnTo>
                    <a:pt x="293605" y="55666"/>
                  </a:lnTo>
                  <a:lnTo>
                    <a:pt x="294162" y="54607"/>
                  </a:lnTo>
                  <a:lnTo>
                    <a:pt x="294780" y="50607"/>
                  </a:lnTo>
                  <a:lnTo>
                    <a:pt x="293887" y="49117"/>
                  </a:lnTo>
                  <a:lnTo>
                    <a:pt x="292233" y="48124"/>
                  </a:lnTo>
                  <a:lnTo>
                    <a:pt x="287031" y="46529"/>
                  </a:lnTo>
                  <a:lnTo>
                    <a:pt x="248905" y="14341"/>
                  </a:lnTo>
                  <a:lnTo>
                    <a:pt x="207500" y="3534"/>
                  </a:lnTo>
                  <a:lnTo>
                    <a:pt x="185424" y="0"/>
                  </a:lnTo>
                  <a:lnTo>
                    <a:pt x="141105" y="6844"/>
                  </a:lnTo>
                  <a:lnTo>
                    <a:pt x="118832" y="12740"/>
                  </a:lnTo>
                  <a:lnTo>
                    <a:pt x="98827" y="26246"/>
                  </a:lnTo>
                  <a:lnTo>
                    <a:pt x="63699" y="68499"/>
                  </a:lnTo>
                  <a:lnTo>
                    <a:pt x="55475" y="81122"/>
                  </a:lnTo>
                  <a:lnTo>
                    <a:pt x="49951" y="105186"/>
                  </a:lnTo>
                  <a:lnTo>
                    <a:pt x="49143" y="135216"/>
                  </a:lnTo>
                  <a:lnTo>
                    <a:pt x="60944" y="174872"/>
                  </a:lnTo>
                  <a:lnTo>
                    <a:pt x="75090" y="194936"/>
                  </a:lnTo>
                  <a:lnTo>
                    <a:pt x="115408" y="219517"/>
                  </a:lnTo>
                  <a:lnTo>
                    <a:pt x="124564" y="225224"/>
                  </a:lnTo>
                  <a:lnTo>
                    <a:pt x="143204" y="228743"/>
                  </a:lnTo>
                  <a:lnTo>
                    <a:pt x="174369" y="230417"/>
                  </a:lnTo>
                  <a:lnTo>
                    <a:pt x="217770" y="235408"/>
                  </a:lnTo>
                  <a:lnTo>
                    <a:pt x="257175" y="22711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SMARTInkShape-9"/>
            <p:cNvSpPr/>
            <p:nvPr>
              <p:custDataLst>
                <p:tags r:id="rId4"/>
              </p:custDataLst>
            </p:nvPr>
          </p:nvSpPr>
          <p:spPr>
            <a:xfrm>
              <a:off x="6257925" y="4215073"/>
              <a:ext cx="314093" cy="242628"/>
            </a:xfrm>
            <a:custGeom>
              <a:avLst/>
              <a:gdLst/>
              <a:ahLst/>
              <a:cxnLst/>
              <a:rect l="0" t="0" r="0" b="0"/>
              <a:pathLst>
                <a:path w="314093" h="242628">
                  <a:moveTo>
                    <a:pt x="0" y="109277"/>
                  </a:moveTo>
                  <a:lnTo>
                    <a:pt x="0" y="109277"/>
                  </a:lnTo>
                  <a:lnTo>
                    <a:pt x="13257" y="109277"/>
                  </a:lnTo>
                  <a:lnTo>
                    <a:pt x="59867" y="99576"/>
                  </a:lnTo>
                  <a:lnTo>
                    <a:pt x="105939" y="92387"/>
                  </a:lnTo>
                  <a:lnTo>
                    <a:pt x="143220" y="88045"/>
                  </a:lnTo>
                  <a:lnTo>
                    <a:pt x="181077" y="80056"/>
                  </a:lnTo>
                  <a:lnTo>
                    <a:pt x="219106" y="73808"/>
                  </a:lnTo>
                  <a:lnTo>
                    <a:pt x="264824" y="71696"/>
                  </a:lnTo>
                  <a:lnTo>
                    <a:pt x="311672" y="71190"/>
                  </a:lnTo>
                  <a:lnTo>
                    <a:pt x="312556" y="70127"/>
                  </a:lnTo>
                  <a:lnTo>
                    <a:pt x="314092" y="62977"/>
                  </a:lnTo>
                  <a:lnTo>
                    <a:pt x="301047" y="48511"/>
                  </a:lnTo>
                  <a:lnTo>
                    <a:pt x="292195" y="45228"/>
                  </a:lnTo>
                  <a:lnTo>
                    <a:pt x="282265" y="42711"/>
                  </a:lnTo>
                  <a:lnTo>
                    <a:pt x="239442" y="23373"/>
                  </a:lnTo>
                  <a:lnTo>
                    <a:pt x="198944" y="8712"/>
                  </a:lnTo>
                  <a:lnTo>
                    <a:pt x="152257" y="0"/>
                  </a:lnTo>
                  <a:lnTo>
                    <a:pt x="104756" y="3178"/>
                  </a:lnTo>
                  <a:lnTo>
                    <a:pt x="95238" y="3619"/>
                  </a:lnTo>
                  <a:lnTo>
                    <a:pt x="79017" y="9754"/>
                  </a:lnTo>
                  <a:lnTo>
                    <a:pt x="51356" y="30939"/>
                  </a:lnTo>
                  <a:lnTo>
                    <a:pt x="36971" y="49259"/>
                  </a:lnTo>
                  <a:lnTo>
                    <a:pt x="16054" y="95280"/>
                  </a:lnTo>
                  <a:lnTo>
                    <a:pt x="15249" y="111523"/>
                  </a:lnTo>
                  <a:lnTo>
                    <a:pt x="26255" y="156263"/>
                  </a:lnTo>
                  <a:lnTo>
                    <a:pt x="27029" y="162826"/>
                  </a:lnTo>
                  <a:lnTo>
                    <a:pt x="33532" y="175762"/>
                  </a:lnTo>
                  <a:lnTo>
                    <a:pt x="44537" y="188568"/>
                  </a:lnTo>
                  <a:lnTo>
                    <a:pt x="68583" y="206619"/>
                  </a:lnTo>
                  <a:lnTo>
                    <a:pt x="114551" y="226191"/>
                  </a:lnTo>
                  <a:lnTo>
                    <a:pt x="159136" y="239731"/>
                  </a:lnTo>
                  <a:lnTo>
                    <a:pt x="180975" y="24262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SMARTInkShape-10"/>
            <p:cNvSpPr/>
            <p:nvPr>
              <p:custDataLst>
                <p:tags r:id="rId5"/>
              </p:custDataLst>
            </p:nvPr>
          </p:nvSpPr>
          <p:spPr>
            <a:xfrm>
              <a:off x="6829552" y="4128363"/>
              <a:ext cx="28449" cy="396013"/>
            </a:xfrm>
            <a:custGeom>
              <a:avLst/>
              <a:gdLst/>
              <a:ahLst/>
              <a:cxnLst/>
              <a:rect l="0" t="0" r="0" b="0"/>
              <a:pathLst>
                <a:path w="28449" h="396013">
                  <a:moveTo>
                    <a:pt x="28448" y="5487"/>
                  </a:moveTo>
                  <a:lnTo>
                    <a:pt x="28448" y="5487"/>
                  </a:lnTo>
                  <a:lnTo>
                    <a:pt x="28448" y="431"/>
                  </a:lnTo>
                  <a:lnTo>
                    <a:pt x="27390" y="0"/>
                  </a:lnTo>
                  <a:lnTo>
                    <a:pt x="20247" y="4555"/>
                  </a:lnTo>
                  <a:lnTo>
                    <a:pt x="18975" y="46869"/>
                  </a:lnTo>
                  <a:lnTo>
                    <a:pt x="18934" y="87392"/>
                  </a:lnTo>
                  <a:lnTo>
                    <a:pt x="18926" y="128768"/>
                  </a:lnTo>
                  <a:lnTo>
                    <a:pt x="18925" y="169485"/>
                  </a:lnTo>
                  <a:lnTo>
                    <a:pt x="18924" y="213417"/>
                  </a:lnTo>
                  <a:lnTo>
                    <a:pt x="13867" y="254891"/>
                  </a:lnTo>
                  <a:lnTo>
                    <a:pt x="9223" y="300286"/>
                  </a:lnTo>
                  <a:lnTo>
                    <a:pt x="2033" y="343276"/>
                  </a:lnTo>
                  <a:lnTo>
                    <a:pt x="0" y="387481"/>
                  </a:lnTo>
                  <a:lnTo>
                    <a:pt x="1016" y="390325"/>
                  </a:lnTo>
                  <a:lnTo>
                    <a:pt x="2751" y="392220"/>
                  </a:lnTo>
                  <a:lnTo>
                    <a:pt x="9398" y="39601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581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3.2 Acceleration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444625"/>
            <a:ext cx="10515600" cy="1298575"/>
          </a:xfrm>
        </p:spPr>
        <p:txBody>
          <a:bodyPr/>
          <a:lstStyle/>
          <a:p>
            <a:r>
              <a:rPr lang="en-US" dirty="0" smtClean="0"/>
              <a:t>Acceleration can be positive, negative, or zero depending on whether the object is speeding up, slowing down, or remaining at a constant speed</a:t>
            </a:r>
            <a:endParaRPr lang="en-US" dirty="0"/>
          </a:p>
        </p:txBody>
      </p:sp>
      <p:pic>
        <p:nvPicPr>
          <p:cNvPr id="1026" name="Picture 2" descr="Image result for positive acceleration graph"/>
          <p:cNvPicPr>
            <a:picLocks noChangeAspect="1" noChangeArrowheads="1"/>
          </p:cNvPicPr>
          <p:nvPr/>
        </p:nvPicPr>
        <p:blipFill>
          <a:blip r:embed="rId2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743200"/>
            <a:ext cx="4254231" cy="3779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003800" y="2997200"/>
            <a:ext cx="7188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Because the velocity/speed of this object is increasing over time, this means there is a </a:t>
            </a:r>
            <a:r>
              <a:rPr lang="en-US" sz="3600" b="1" dirty="0" smtClean="0"/>
              <a:t>positive acceleration</a:t>
            </a:r>
            <a:r>
              <a:rPr lang="en-US" sz="3600" dirty="0" smtClean="0"/>
              <a:t>.</a:t>
            </a:r>
          </a:p>
          <a:p>
            <a:r>
              <a:rPr lang="en-US" sz="3600" dirty="0" smtClean="0"/>
              <a:t>Ex: ball coming down from a bounce, a car when a traffic light turns green, coming down hill on a bike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8542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3.2 Acceleration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Acceleration can be positive, negative, or zero depending on whether the object is speeding up, slowing down, or remaining at a constant speed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930900" y="3151138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sz="3600" dirty="0" smtClean="0">
                <a:solidFill>
                  <a:prstClr val="black"/>
                </a:solidFill>
              </a:rPr>
              <a:t>This represents an object that has a constant speed. It is not speeding up or slowing down, so it has </a:t>
            </a:r>
            <a:r>
              <a:rPr lang="en-US" sz="3600" b="1" dirty="0" smtClean="0">
                <a:solidFill>
                  <a:prstClr val="black"/>
                </a:solidFill>
              </a:rPr>
              <a:t>zero </a:t>
            </a:r>
            <a:r>
              <a:rPr lang="en-US" sz="3600" b="1" dirty="0">
                <a:solidFill>
                  <a:prstClr val="black"/>
                </a:solidFill>
              </a:rPr>
              <a:t>acceleration</a:t>
            </a:r>
            <a:r>
              <a:rPr lang="en-US" sz="3600" dirty="0" smtClean="0">
                <a:solidFill>
                  <a:prstClr val="black"/>
                </a:solidFill>
              </a:rPr>
              <a:t>.</a:t>
            </a:r>
          </a:p>
          <a:p>
            <a:pPr lvl="0"/>
            <a:r>
              <a:rPr lang="en-US" sz="3600" dirty="0" smtClean="0">
                <a:solidFill>
                  <a:prstClr val="black"/>
                </a:solidFill>
              </a:rPr>
              <a:t>Ex: a car that is on the highway doing a constant speed</a:t>
            </a:r>
            <a:endParaRPr lang="en-US" sz="3600" dirty="0">
              <a:solidFill>
                <a:prstClr val="black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65521" y="3221037"/>
            <a:ext cx="4392279" cy="3090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41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3.2 Acceleration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Acceleration can be positive, negative, or zero depending on whether the object is speeding up, slowing down, or remaining at a constant speed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1">
            <a:biLevel thresh="75000"/>
          </a:blip>
          <a:srcRect l="40511" t="12163" r="28589" b="38176"/>
          <a:stretch/>
        </p:blipFill>
        <p:spPr>
          <a:xfrm>
            <a:off x="558799" y="3157237"/>
            <a:ext cx="3873501" cy="336262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11701" y="2997200"/>
            <a:ext cx="727709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Because the velocity/speed of this object is decreasing over time, this means there is a </a:t>
            </a:r>
            <a:r>
              <a:rPr lang="en-US" sz="3600" b="1" dirty="0" smtClean="0"/>
              <a:t>negative acceleration</a:t>
            </a:r>
            <a:r>
              <a:rPr lang="en-US" sz="3600" dirty="0" smtClean="0"/>
              <a:t>.</a:t>
            </a:r>
          </a:p>
          <a:p>
            <a:r>
              <a:rPr lang="en-US" sz="3600" dirty="0" smtClean="0"/>
              <a:t>Ex: riding your bike uphill, ball bouncing upward (gravity is slowing it down as it travels up)</a:t>
            </a:r>
            <a:endParaRPr lang="en-US" sz="3600" dirty="0"/>
          </a:p>
        </p:txBody>
      </p:sp>
      <p:grpSp>
        <p:nvGrpSpPr>
          <p:cNvPr id="12" name="SMARTInkShape-Group4"/>
          <p:cNvGrpSpPr/>
          <p:nvPr/>
        </p:nvGrpSpPr>
        <p:grpSpPr>
          <a:xfrm>
            <a:off x="7324841" y="4708182"/>
            <a:ext cx="942860" cy="492469"/>
            <a:chOff x="7324841" y="4708182"/>
            <a:chExt cx="942860" cy="492469"/>
          </a:xfrm>
        </p:grpSpPr>
        <p:sp>
          <p:nvSpPr>
            <p:cNvPr id="6" name="SMARTInkShape-11"/>
            <p:cNvSpPr/>
            <p:nvPr>
              <p:custDataLst>
                <p:tags r:id="rId14"/>
              </p:custDataLst>
            </p:nvPr>
          </p:nvSpPr>
          <p:spPr>
            <a:xfrm>
              <a:off x="7715250" y="4752975"/>
              <a:ext cx="28140" cy="352426"/>
            </a:xfrm>
            <a:custGeom>
              <a:avLst/>
              <a:gdLst/>
              <a:ahLst/>
              <a:cxnLst/>
              <a:rect l="0" t="0" r="0" b="0"/>
              <a:pathLst>
                <a:path w="28140" h="352426">
                  <a:moveTo>
                    <a:pt x="0" y="0"/>
                  </a:moveTo>
                  <a:lnTo>
                    <a:pt x="0" y="0"/>
                  </a:lnTo>
                  <a:lnTo>
                    <a:pt x="1059" y="30397"/>
                  </a:lnTo>
                  <a:lnTo>
                    <a:pt x="13257" y="73435"/>
                  </a:lnTo>
                  <a:lnTo>
                    <a:pt x="17334" y="109012"/>
                  </a:lnTo>
                  <a:lnTo>
                    <a:pt x="23598" y="151421"/>
                  </a:lnTo>
                  <a:lnTo>
                    <a:pt x="27100" y="197501"/>
                  </a:lnTo>
                  <a:lnTo>
                    <a:pt x="28139" y="239611"/>
                  </a:lnTo>
                  <a:lnTo>
                    <a:pt x="23389" y="278900"/>
                  </a:lnTo>
                  <a:lnTo>
                    <a:pt x="18848" y="320380"/>
                  </a:lnTo>
                  <a:lnTo>
                    <a:pt x="9525" y="3524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SMARTInkShape-12"/>
            <p:cNvSpPr/>
            <p:nvPr>
              <p:custDataLst>
                <p:tags r:id="rId15"/>
              </p:custDataLst>
            </p:nvPr>
          </p:nvSpPr>
          <p:spPr>
            <a:xfrm>
              <a:off x="8040459" y="4905375"/>
              <a:ext cx="227242" cy="28568"/>
            </a:xfrm>
            <a:custGeom>
              <a:avLst/>
              <a:gdLst/>
              <a:ahLst/>
              <a:cxnLst/>
              <a:rect l="0" t="0" r="0" b="0"/>
              <a:pathLst>
                <a:path w="227242" h="28568">
                  <a:moveTo>
                    <a:pt x="17691" y="0"/>
                  </a:moveTo>
                  <a:lnTo>
                    <a:pt x="17691" y="0"/>
                  </a:lnTo>
                  <a:lnTo>
                    <a:pt x="12635" y="0"/>
                  </a:lnTo>
                  <a:lnTo>
                    <a:pt x="11145" y="1058"/>
                  </a:lnTo>
                  <a:lnTo>
                    <a:pt x="10152" y="2822"/>
                  </a:lnTo>
                  <a:lnTo>
                    <a:pt x="8558" y="8201"/>
                  </a:lnTo>
                  <a:lnTo>
                    <a:pt x="0" y="17610"/>
                  </a:lnTo>
                  <a:lnTo>
                    <a:pt x="605" y="19148"/>
                  </a:lnTo>
                  <a:lnTo>
                    <a:pt x="6961" y="27125"/>
                  </a:lnTo>
                  <a:lnTo>
                    <a:pt x="54254" y="28518"/>
                  </a:lnTo>
                  <a:lnTo>
                    <a:pt x="94943" y="28567"/>
                  </a:lnTo>
                  <a:lnTo>
                    <a:pt x="121720" y="27515"/>
                  </a:lnTo>
                  <a:lnTo>
                    <a:pt x="164456" y="19933"/>
                  </a:lnTo>
                  <a:lnTo>
                    <a:pt x="209568" y="19102"/>
                  </a:lnTo>
                  <a:lnTo>
                    <a:pt x="227241" y="190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SMARTInkShape-13"/>
            <p:cNvSpPr/>
            <p:nvPr>
              <p:custDataLst>
                <p:tags r:id="rId16"/>
              </p:custDataLst>
            </p:nvPr>
          </p:nvSpPr>
          <p:spPr>
            <a:xfrm>
              <a:off x="7324841" y="4962525"/>
              <a:ext cx="238010" cy="19051"/>
            </a:xfrm>
            <a:custGeom>
              <a:avLst/>
              <a:gdLst/>
              <a:ahLst/>
              <a:cxnLst/>
              <a:rect l="0" t="0" r="0" b="0"/>
              <a:pathLst>
                <a:path w="238010" h="19051">
                  <a:moveTo>
                    <a:pt x="9409" y="19050"/>
                  </a:moveTo>
                  <a:lnTo>
                    <a:pt x="9409" y="19050"/>
                  </a:lnTo>
                  <a:lnTo>
                    <a:pt x="0" y="19050"/>
                  </a:lnTo>
                  <a:lnTo>
                    <a:pt x="15116" y="12504"/>
                  </a:lnTo>
                  <a:lnTo>
                    <a:pt x="58511" y="8729"/>
                  </a:lnTo>
                  <a:lnTo>
                    <a:pt x="101070" y="2038"/>
                  </a:lnTo>
                  <a:lnTo>
                    <a:pt x="141695" y="603"/>
                  </a:lnTo>
                  <a:lnTo>
                    <a:pt x="188293" y="119"/>
                  </a:lnTo>
                  <a:lnTo>
                    <a:pt x="238009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SMARTInkShape-14"/>
            <p:cNvSpPr/>
            <p:nvPr>
              <p:custDataLst>
                <p:tags r:id="rId17"/>
              </p:custDataLst>
            </p:nvPr>
          </p:nvSpPr>
          <p:spPr>
            <a:xfrm>
              <a:off x="7344007" y="4772025"/>
              <a:ext cx="256944" cy="428626"/>
            </a:xfrm>
            <a:custGeom>
              <a:avLst/>
              <a:gdLst/>
              <a:ahLst/>
              <a:cxnLst/>
              <a:rect l="0" t="0" r="0" b="0"/>
              <a:pathLst>
                <a:path w="256944" h="428626">
                  <a:moveTo>
                    <a:pt x="56918" y="0"/>
                  </a:moveTo>
                  <a:lnTo>
                    <a:pt x="56918" y="0"/>
                  </a:lnTo>
                  <a:lnTo>
                    <a:pt x="55860" y="18985"/>
                  </a:lnTo>
                  <a:lnTo>
                    <a:pt x="48717" y="58396"/>
                  </a:lnTo>
                  <a:lnTo>
                    <a:pt x="41108" y="104159"/>
                  </a:lnTo>
                  <a:lnTo>
                    <a:pt x="37770" y="147749"/>
                  </a:lnTo>
                  <a:lnTo>
                    <a:pt x="30548" y="194178"/>
                  </a:lnTo>
                  <a:lnTo>
                    <a:pt x="22764" y="241449"/>
                  </a:lnTo>
                  <a:lnTo>
                    <a:pt x="18929" y="286851"/>
                  </a:lnTo>
                  <a:lnTo>
                    <a:pt x="8688" y="331711"/>
                  </a:lnTo>
                  <a:lnTo>
                    <a:pt x="116" y="374900"/>
                  </a:lnTo>
                  <a:lnTo>
                    <a:pt x="0" y="374817"/>
                  </a:lnTo>
                  <a:lnTo>
                    <a:pt x="829" y="337962"/>
                  </a:lnTo>
                  <a:lnTo>
                    <a:pt x="10129" y="301003"/>
                  </a:lnTo>
                  <a:lnTo>
                    <a:pt x="16244" y="265575"/>
                  </a:lnTo>
                  <a:lnTo>
                    <a:pt x="20877" y="225444"/>
                  </a:lnTo>
                  <a:lnTo>
                    <a:pt x="31775" y="182862"/>
                  </a:lnTo>
                  <a:lnTo>
                    <a:pt x="45588" y="140612"/>
                  </a:lnTo>
                  <a:lnTo>
                    <a:pt x="59205" y="100224"/>
                  </a:lnTo>
                  <a:lnTo>
                    <a:pt x="77714" y="58132"/>
                  </a:lnTo>
                  <a:lnTo>
                    <a:pt x="93301" y="33922"/>
                  </a:lnTo>
                  <a:lnTo>
                    <a:pt x="102369" y="25660"/>
                  </a:lnTo>
                  <a:lnTo>
                    <a:pt x="110985" y="21988"/>
                  </a:lnTo>
                  <a:lnTo>
                    <a:pt x="121871" y="20356"/>
                  </a:lnTo>
                  <a:lnTo>
                    <a:pt x="130941" y="22453"/>
                  </a:lnTo>
                  <a:lnTo>
                    <a:pt x="134842" y="24493"/>
                  </a:lnTo>
                  <a:lnTo>
                    <a:pt x="160272" y="54732"/>
                  </a:lnTo>
                  <a:lnTo>
                    <a:pt x="176660" y="94733"/>
                  </a:lnTo>
                  <a:lnTo>
                    <a:pt x="186824" y="132021"/>
                  </a:lnTo>
                  <a:lnTo>
                    <a:pt x="196539" y="176113"/>
                  </a:lnTo>
                  <a:lnTo>
                    <a:pt x="206120" y="222690"/>
                  </a:lnTo>
                  <a:lnTo>
                    <a:pt x="215661" y="270006"/>
                  </a:lnTo>
                  <a:lnTo>
                    <a:pt x="224133" y="315422"/>
                  </a:lnTo>
                  <a:lnTo>
                    <a:pt x="230353" y="360285"/>
                  </a:lnTo>
                  <a:lnTo>
                    <a:pt x="240053" y="405771"/>
                  </a:lnTo>
                  <a:lnTo>
                    <a:pt x="245235" y="417973"/>
                  </a:lnTo>
                  <a:lnTo>
                    <a:pt x="245964" y="421524"/>
                  </a:lnTo>
                  <a:lnTo>
                    <a:pt x="247506" y="423891"/>
                  </a:lnTo>
                  <a:lnTo>
                    <a:pt x="249593" y="425469"/>
                  </a:lnTo>
                  <a:lnTo>
                    <a:pt x="256943" y="4286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SMARTInkShape-15"/>
            <p:cNvSpPr/>
            <p:nvPr>
              <p:custDataLst>
                <p:tags r:id="rId18"/>
              </p:custDataLst>
            </p:nvPr>
          </p:nvSpPr>
          <p:spPr>
            <a:xfrm>
              <a:off x="7715892" y="4733925"/>
              <a:ext cx="227959" cy="342901"/>
            </a:xfrm>
            <a:custGeom>
              <a:avLst/>
              <a:gdLst/>
              <a:ahLst/>
              <a:cxnLst/>
              <a:rect l="0" t="0" r="0" b="0"/>
              <a:pathLst>
                <a:path w="227959" h="342901">
                  <a:moveTo>
                    <a:pt x="189858" y="0"/>
                  </a:moveTo>
                  <a:lnTo>
                    <a:pt x="189858" y="0"/>
                  </a:lnTo>
                  <a:lnTo>
                    <a:pt x="188800" y="34173"/>
                  </a:lnTo>
                  <a:lnTo>
                    <a:pt x="181196" y="57750"/>
                  </a:lnTo>
                  <a:lnTo>
                    <a:pt x="141556" y="104745"/>
                  </a:lnTo>
                  <a:lnTo>
                    <a:pt x="94631" y="145769"/>
                  </a:lnTo>
                  <a:lnTo>
                    <a:pt x="60105" y="172707"/>
                  </a:lnTo>
                  <a:lnTo>
                    <a:pt x="14220" y="187037"/>
                  </a:lnTo>
                  <a:lnTo>
                    <a:pt x="1524" y="190043"/>
                  </a:lnTo>
                  <a:lnTo>
                    <a:pt x="802" y="191254"/>
                  </a:lnTo>
                  <a:lnTo>
                    <a:pt x="0" y="195421"/>
                  </a:lnTo>
                  <a:lnTo>
                    <a:pt x="2466" y="200801"/>
                  </a:lnTo>
                  <a:lnTo>
                    <a:pt x="12672" y="212878"/>
                  </a:lnTo>
                  <a:lnTo>
                    <a:pt x="44420" y="231788"/>
                  </a:lnTo>
                  <a:lnTo>
                    <a:pt x="90163" y="250827"/>
                  </a:lnTo>
                  <a:lnTo>
                    <a:pt x="133377" y="277061"/>
                  </a:lnTo>
                  <a:lnTo>
                    <a:pt x="179363" y="307027"/>
                  </a:lnTo>
                  <a:lnTo>
                    <a:pt x="226561" y="341614"/>
                  </a:lnTo>
                  <a:lnTo>
                    <a:pt x="227958" y="3429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SMARTInkShape-16"/>
            <p:cNvSpPr/>
            <p:nvPr>
              <p:custDataLst>
                <p:tags r:id="rId19"/>
              </p:custDataLst>
            </p:nvPr>
          </p:nvSpPr>
          <p:spPr>
            <a:xfrm>
              <a:off x="7991475" y="4708182"/>
              <a:ext cx="238126" cy="406744"/>
            </a:xfrm>
            <a:custGeom>
              <a:avLst/>
              <a:gdLst/>
              <a:ahLst/>
              <a:cxnLst/>
              <a:rect l="0" t="0" r="0" b="0"/>
              <a:pathLst>
                <a:path w="238126" h="406744">
                  <a:moveTo>
                    <a:pt x="0" y="82893"/>
                  </a:moveTo>
                  <a:lnTo>
                    <a:pt x="0" y="82893"/>
                  </a:lnTo>
                  <a:lnTo>
                    <a:pt x="0" y="87949"/>
                  </a:lnTo>
                  <a:lnTo>
                    <a:pt x="8201" y="123597"/>
                  </a:lnTo>
                  <a:lnTo>
                    <a:pt x="10322" y="160666"/>
                  </a:lnTo>
                  <a:lnTo>
                    <a:pt x="17012" y="204833"/>
                  </a:lnTo>
                  <a:lnTo>
                    <a:pt x="18648" y="249503"/>
                  </a:lnTo>
                  <a:lnTo>
                    <a:pt x="18931" y="286540"/>
                  </a:lnTo>
                  <a:lnTo>
                    <a:pt x="19026" y="328319"/>
                  </a:lnTo>
                  <a:lnTo>
                    <a:pt x="19048" y="374195"/>
                  </a:lnTo>
                  <a:lnTo>
                    <a:pt x="16228" y="379225"/>
                  </a:lnTo>
                  <a:lnTo>
                    <a:pt x="10849" y="386020"/>
                  </a:lnTo>
                  <a:lnTo>
                    <a:pt x="10407" y="385519"/>
                  </a:lnTo>
                  <a:lnTo>
                    <a:pt x="9559" y="346945"/>
                  </a:lnTo>
                  <a:lnTo>
                    <a:pt x="14591" y="310120"/>
                  </a:lnTo>
                  <a:lnTo>
                    <a:pt x="19890" y="278075"/>
                  </a:lnTo>
                  <a:lnTo>
                    <a:pt x="25774" y="242666"/>
                  </a:lnTo>
                  <a:lnTo>
                    <a:pt x="31916" y="205761"/>
                  </a:lnTo>
                  <a:lnTo>
                    <a:pt x="40996" y="168193"/>
                  </a:lnTo>
                  <a:lnTo>
                    <a:pt x="52087" y="131387"/>
                  </a:lnTo>
                  <a:lnTo>
                    <a:pt x="64072" y="97391"/>
                  </a:lnTo>
                  <a:lnTo>
                    <a:pt x="82719" y="53557"/>
                  </a:lnTo>
                  <a:lnTo>
                    <a:pt x="106707" y="23871"/>
                  </a:lnTo>
                  <a:lnTo>
                    <a:pt x="128866" y="6726"/>
                  </a:lnTo>
                  <a:lnTo>
                    <a:pt x="142293" y="1416"/>
                  </a:lnTo>
                  <a:lnTo>
                    <a:pt x="148837" y="0"/>
                  </a:lnTo>
                  <a:lnTo>
                    <a:pt x="161752" y="1249"/>
                  </a:lnTo>
                  <a:lnTo>
                    <a:pt x="174548" y="6390"/>
                  </a:lnTo>
                  <a:lnTo>
                    <a:pt x="187291" y="15730"/>
                  </a:lnTo>
                  <a:lnTo>
                    <a:pt x="211531" y="55508"/>
                  </a:lnTo>
                  <a:lnTo>
                    <a:pt x="226365" y="86068"/>
                  </a:lnTo>
                  <a:lnTo>
                    <a:pt x="234640" y="124756"/>
                  </a:lnTo>
                  <a:lnTo>
                    <a:pt x="237093" y="169733"/>
                  </a:lnTo>
                  <a:lnTo>
                    <a:pt x="237820" y="216572"/>
                  </a:lnTo>
                  <a:lnTo>
                    <a:pt x="238035" y="261144"/>
                  </a:lnTo>
                  <a:lnTo>
                    <a:pt x="238099" y="301161"/>
                  </a:lnTo>
                  <a:lnTo>
                    <a:pt x="238120" y="347552"/>
                  </a:lnTo>
                  <a:lnTo>
                    <a:pt x="238125" y="392297"/>
                  </a:lnTo>
                  <a:lnTo>
                    <a:pt x="238125" y="40674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SMARTInkShape-Group5"/>
          <p:cNvGrpSpPr/>
          <p:nvPr/>
        </p:nvGrpSpPr>
        <p:grpSpPr>
          <a:xfrm>
            <a:off x="8511740" y="4667250"/>
            <a:ext cx="2840622" cy="485776"/>
            <a:chOff x="8511740" y="4667250"/>
            <a:chExt cx="2840622" cy="485776"/>
          </a:xfrm>
        </p:grpSpPr>
        <p:sp>
          <p:nvSpPr>
            <p:cNvPr id="13" name="SMARTInkShape-17"/>
            <p:cNvSpPr/>
            <p:nvPr>
              <p:custDataLst>
                <p:tags r:id="rId1"/>
              </p:custDataLst>
            </p:nvPr>
          </p:nvSpPr>
          <p:spPr>
            <a:xfrm>
              <a:off x="8511740" y="4870095"/>
              <a:ext cx="336986" cy="277021"/>
            </a:xfrm>
            <a:custGeom>
              <a:avLst/>
              <a:gdLst/>
              <a:ahLst/>
              <a:cxnLst/>
              <a:rect l="0" t="0" r="0" b="0"/>
              <a:pathLst>
                <a:path w="336986" h="277021">
                  <a:moveTo>
                    <a:pt x="336985" y="54330"/>
                  </a:moveTo>
                  <a:lnTo>
                    <a:pt x="336985" y="54330"/>
                  </a:lnTo>
                  <a:lnTo>
                    <a:pt x="336985" y="49274"/>
                  </a:lnTo>
                  <a:lnTo>
                    <a:pt x="334163" y="43969"/>
                  </a:lnTo>
                  <a:lnTo>
                    <a:pt x="328322" y="38083"/>
                  </a:lnTo>
                  <a:lnTo>
                    <a:pt x="285940" y="13041"/>
                  </a:lnTo>
                  <a:lnTo>
                    <a:pt x="241285" y="0"/>
                  </a:lnTo>
                  <a:lnTo>
                    <a:pt x="210204" y="838"/>
                  </a:lnTo>
                  <a:lnTo>
                    <a:pt x="166833" y="10602"/>
                  </a:lnTo>
                  <a:lnTo>
                    <a:pt x="121145" y="30328"/>
                  </a:lnTo>
                  <a:lnTo>
                    <a:pt x="80449" y="57428"/>
                  </a:lnTo>
                  <a:lnTo>
                    <a:pt x="46893" y="93042"/>
                  </a:lnTo>
                  <a:lnTo>
                    <a:pt x="20940" y="137197"/>
                  </a:lnTo>
                  <a:lnTo>
                    <a:pt x="1045" y="182247"/>
                  </a:lnTo>
                  <a:lnTo>
                    <a:pt x="0" y="199023"/>
                  </a:lnTo>
                  <a:lnTo>
                    <a:pt x="7954" y="230608"/>
                  </a:lnTo>
                  <a:lnTo>
                    <a:pt x="30353" y="260858"/>
                  </a:lnTo>
                  <a:lnTo>
                    <a:pt x="34139" y="265040"/>
                  </a:lnTo>
                  <a:lnTo>
                    <a:pt x="54636" y="275983"/>
                  </a:lnTo>
                  <a:lnTo>
                    <a:pt x="71797" y="277020"/>
                  </a:lnTo>
                  <a:lnTo>
                    <a:pt x="117206" y="270901"/>
                  </a:lnTo>
                  <a:lnTo>
                    <a:pt x="136960" y="26388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SMARTInkShape-18"/>
            <p:cNvSpPr/>
            <p:nvPr>
              <p:custDataLst>
                <p:tags r:id="rId2"/>
              </p:custDataLst>
            </p:nvPr>
          </p:nvSpPr>
          <p:spPr>
            <a:xfrm>
              <a:off x="9239250" y="4829815"/>
              <a:ext cx="238107" cy="264044"/>
            </a:xfrm>
            <a:custGeom>
              <a:avLst/>
              <a:gdLst/>
              <a:ahLst/>
              <a:cxnLst/>
              <a:rect l="0" t="0" r="0" b="0"/>
              <a:pathLst>
                <a:path w="238107" h="264044">
                  <a:moveTo>
                    <a:pt x="0" y="123185"/>
                  </a:moveTo>
                  <a:lnTo>
                    <a:pt x="0" y="123185"/>
                  </a:lnTo>
                  <a:lnTo>
                    <a:pt x="45056" y="123185"/>
                  </a:lnTo>
                  <a:lnTo>
                    <a:pt x="91358" y="123185"/>
                  </a:lnTo>
                  <a:lnTo>
                    <a:pt x="134092" y="123185"/>
                  </a:lnTo>
                  <a:lnTo>
                    <a:pt x="176016" y="123185"/>
                  </a:lnTo>
                  <a:lnTo>
                    <a:pt x="221087" y="123185"/>
                  </a:lnTo>
                  <a:lnTo>
                    <a:pt x="238061" y="123185"/>
                  </a:lnTo>
                  <a:lnTo>
                    <a:pt x="238106" y="118129"/>
                  </a:lnTo>
                  <a:lnTo>
                    <a:pt x="233063" y="104871"/>
                  </a:lnTo>
                  <a:lnTo>
                    <a:pt x="201270" y="59229"/>
                  </a:lnTo>
                  <a:lnTo>
                    <a:pt x="178735" y="23158"/>
                  </a:lnTo>
                  <a:lnTo>
                    <a:pt x="155133" y="6648"/>
                  </a:lnTo>
                  <a:lnTo>
                    <a:pt x="141450" y="1520"/>
                  </a:lnTo>
                  <a:lnTo>
                    <a:pt x="125637" y="0"/>
                  </a:lnTo>
                  <a:lnTo>
                    <a:pt x="113694" y="5289"/>
                  </a:lnTo>
                  <a:lnTo>
                    <a:pt x="102389" y="14695"/>
                  </a:lnTo>
                  <a:lnTo>
                    <a:pt x="72119" y="59054"/>
                  </a:lnTo>
                  <a:lnTo>
                    <a:pt x="50268" y="105264"/>
                  </a:lnTo>
                  <a:lnTo>
                    <a:pt x="35447" y="150101"/>
                  </a:lnTo>
                  <a:lnTo>
                    <a:pt x="29480" y="196344"/>
                  </a:lnTo>
                  <a:lnTo>
                    <a:pt x="30036" y="209675"/>
                  </a:lnTo>
                  <a:lnTo>
                    <a:pt x="33810" y="219128"/>
                  </a:lnTo>
                  <a:lnTo>
                    <a:pt x="46943" y="235456"/>
                  </a:lnTo>
                  <a:lnTo>
                    <a:pt x="76529" y="255850"/>
                  </a:lnTo>
                  <a:lnTo>
                    <a:pt x="90105" y="261522"/>
                  </a:lnTo>
                  <a:lnTo>
                    <a:pt x="106721" y="264043"/>
                  </a:lnTo>
                  <a:lnTo>
                    <a:pt x="153894" y="257682"/>
                  </a:lnTo>
                  <a:lnTo>
                    <a:pt x="190500" y="24701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SMARTInkShape-19"/>
            <p:cNvSpPr/>
            <p:nvPr>
              <p:custDataLst>
                <p:tags r:id="rId3"/>
              </p:custDataLst>
            </p:nvPr>
          </p:nvSpPr>
          <p:spPr>
            <a:xfrm>
              <a:off x="9070169" y="4848341"/>
              <a:ext cx="188132" cy="256369"/>
            </a:xfrm>
            <a:custGeom>
              <a:avLst/>
              <a:gdLst/>
              <a:ahLst/>
              <a:cxnLst/>
              <a:rect l="0" t="0" r="0" b="0"/>
              <a:pathLst>
                <a:path w="188132" h="256369">
                  <a:moveTo>
                    <a:pt x="188131" y="9409"/>
                  </a:moveTo>
                  <a:lnTo>
                    <a:pt x="188131" y="9409"/>
                  </a:lnTo>
                  <a:lnTo>
                    <a:pt x="188131" y="4353"/>
                  </a:lnTo>
                  <a:lnTo>
                    <a:pt x="187073" y="2863"/>
                  </a:lnTo>
                  <a:lnTo>
                    <a:pt x="185309" y="1870"/>
                  </a:lnTo>
                  <a:lnTo>
                    <a:pt x="179930" y="276"/>
                  </a:lnTo>
                  <a:lnTo>
                    <a:pt x="168886" y="0"/>
                  </a:lnTo>
                  <a:lnTo>
                    <a:pt x="160880" y="2757"/>
                  </a:lnTo>
                  <a:lnTo>
                    <a:pt x="119900" y="19186"/>
                  </a:lnTo>
                  <a:lnTo>
                    <a:pt x="102773" y="26454"/>
                  </a:lnTo>
                  <a:lnTo>
                    <a:pt x="60384" y="55103"/>
                  </a:lnTo>
                  <a:lnTo>
                    <a:pt x="31076" y="84287"/>
                  </a:lnTo>
                  <a:lnTo>
                    <a:pt x="7584" y="126415"/>
                  </a:lnTo>
                  <a:lnTo>
                    <a:pt x="580" y="150263"/>
                  </a:lnTo>
                  <a:lnTo>
                    <a:pt x="0" y="165144"/>
                  </a:lnTo>
                  <a:lnTo>
                    <a:pt x="3270" y="182341"/>
                  </a:lnTo>
                  <a:lnTo>
                    <a:pt x="16117" y="204817"/>
                  </a:lnTo>
                  <a:lnTo>
                    <a:pt x="58109" y="240924"/>
                  </a:lnTo>
                  <a:lnTo>
                    <a:pt x="70724" y="249184"/>
                  </a:lnTo>
                  <a:lnTo>
                    <a:pt x="94782" y="254725"/>
                  </a:lnTo>
                  <a:lnTo>
                    <a:pt x="116963" y="256368"/>
                  </a:lnTo>
                  <a:lnTo>
                    <a:pt x="127573" y="253930"/>
                  </a:lnTo>
                  <a:lnTo>
                    <a:pt x="140506" y="24753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MARTInkShape-20"/>
            <p:cNvSpPr/>
            <p:nvPr>
              <p:custDataLst>
                <p:tags r:id="rId4"/>
              </p:custDataLst>
            </p:nvPr>
          </p:nvSpPr>
          <p:spPr>
            <a:xfrm>
              <a:off x="9686925" y="4821531"/>
              <a:ext cx="514351" cy="259079"/>
            </a:xfrm>
            <a:custGeom>
              <a:avLst/>
              <a:gdLst/>
              <a:ahLst/>
              <a:cxnLst/>
              <a:rect l="0" t="0" r="0" b="0"/>
              <a:pathLst>
                <a:path w="514351" h="259079">
                  <a:moveTo>
                    <a:pt x="0" y="112419"/>
                  </a:moveTo>
                  <a:lnTo>
                    <a:pt x="0" y="112419"/>
                  </a:lnTo>
                  <a:lnTo>
                    <a:pt x="23851" y="111361"/>
                  </a:lnTo>
                  <a:lnTo>
                    <a:pt x="59245" y="104218"/>
                  </a:lnTo>
                  <a:lnTo>
                    <a:pt x="105051" y="100246"/>
                  </a:lnTo>
                  <a:lnTo>
                    <a:pt x="152436" y="93216"/>
                  </a:lnTo>
                  <a:lnTo>
                    <a:pt x="194973" y="85287"/>
                  </a:lnTo>
                  <a:lnTo>
                    <a:pt x="241190" y="74228"/>
                  </a:lnTo>
                  <a:lnTo>
                    <a:pt x="266368" y="64921"/>
                  </a:lnTo>
                  <a:lnTo>
                    <a:pt x="266601" y="59775"/>
                  </a:lnTo>
                  <a:lnTo>
                    <a:pt x="265576" y="58273"/>
                  </a:lnTo>
                  <a:lnTo>
                    <a:pt x="263834" y="57272"/>
                  </a:lnTo>
                  <a:lnTo>
                    <a:pt x="218753" y="36023"/>
                  </a:lnTo>
                  <a:lnTo>
                    <a:pt x="179679" y="20318"/>
                  </a:lnTo>
                  <a:lnTo>
                    <a:pt x="138236" y="4466"/>
                  </a:lnTo>
                  <a:lnTo>
                    <a:pt x="112926" y="0"/>
                  </a:lnTo>
                  <a:lnTo>
                    <a:pt x="85318" y="3733"/>
                  </a:lnTo>
                  <a:lnTo>
                    <a:pt x="62086" y="16598"/>
                  </a:lnTo>
                  <a:lnTo>
                    <a:pt x="41797" y="33816"/>
                  </a:lnTo>
                  <a:lnTo>
                    <a:pt x="34452" y="46087"/>
                  </a:lnTo>
                  <a:lnTo>
                    <a:pt x="22802" y="85143"/>
                  </a:lnTo>
                  <a:lnTo>
                    <a:pt x="19791" y="125023"/>
                  </a:lnTo>
                  <a:lnTo>
                    <a:pt x="22092" y="158134"/>
                  </a:lnTo>
                  <a:lnTo>
                    <a:pt x="32351" y="197767"/>
                  </a:lnTo>
                  <a:lnTo>
                    <a:pt x="44012" y="214204"/>
                  </a:lnTo>
                  <a:lnTo>
                    <a:pt x="72310" y="236947"/>
                  </a:lnTo>
                  <a:lnTo>
                    <a:pt x="119264" y="258252"/>
                  </a:lnTo>
                  <a:lnTo>
                    <a:pt x="135557" y="259078"/>
                  </a:lnTo>
                  <a:lnTo>
                    <a:pt x="173661" y="253675"/>
                  </a:lnTo>
                  <a:lnTo>
                    <a:pt x="219018" y="224266"/>
                  </a:lnTo>
                  <a:lnTo>
                    <a:pt x="244464" y="195778"/>
                  </a:lnTo>
                  <a:lnTo>
                    <a:pt x="258466" y="173925"/>
                  </a:lnTo>
                  <a:lnTo>
                    <a:pt x="268437" y="130788"/>
                  </a:lnTo>
                  <a:lnTo>
                    <a:pt x="275199" y="90301"/>
                  </a:lnTo>
                  <a:lnTo>
                    <a:pt x="276135" y="44612"/>
                  </a:lnTo>
                  <a:lnTo>
                    <a:pt x="276223" y="21714"/>
                  </a:lnTo>
                  <a:lnTo>
                    <a:pt x="276223" y="23775"/>
                  </a:lnTo>
                  <a:lnTo>
                    <a:pt x="282771" y="34780"/>
                  </a:lnTo>
                  <a:lnTo>
                    <a:pt x="295937" y="77428"/>
                  </a:lnTo>
                  <a:lnTo>
                    <a:pt x="311237" y="122353"/>
                  </a:lnTo>
                  <a:lnTo>
                    <a:pt x="327037" y="169622"/>
                  </a:lnTo>
                  <a:lnTo>
                    <a:pt x="335362" y="214379"/>
                  </a:lnTo>
                  <a:lnTo>
                    <a:pt x="343489" y="232587"/>
                  </a:lnTo>
                  <a:lnTo>
                    <a:pt x="348453" y="240969"/>
                  </a:lnTo>
                  <a:lnTo>
                    <a:pt x="351902" y="253198"/>
                  </a:lnTo>
                  <a:lnTo>
                    <a:pt x="353134" y="253897"/>
                  </a:lnTo>
                  <a:lnTo>
                    <a:pt x="360580" y="255110"/>
                  </a:lnTo>
                  <a:lnTo>
                    <a:pt x="355133" y="247653"/>
                  </a:lnTo>
                  <a:lnTo>
                    <a:pt x="339274" y="205180"/>
                  </a:lnTo>
                  <a:lnTo>
                    <a:pt x="334152" y="162538"/>
                  </a:lnTo>
                  <a:lnTo>
                    <a:pt x="333477" y="122077"/>
                  </a:lnTo>
                  <a:lnTo>
                    <a:pt x="333420" y="107539"/>
                  </a:lnTo>
                  <a:lnTo>
                    <a:pt x="339040" y="94022"/>
                  </a:lnTo>
                  <a:lnTo>
                    <a:pt x="354837" y="73155"/>
                  </a:lnTo>
                  <a:lnTo>
                    <a:pt x="383358" y="58841"/>
                  </a:lnTo>
                  <a:lnTo>
                    <a:pt x="419567" y="48645"/>
                  </a:lnTo>
                  <a:lnTo>
                    <a:pt x="465728" y="39580"/>
                  </a:lnTo>
                  <a:lnTo>
                    <a:pt x="514350" y="3621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SMARTInkShape-21"/>
            <p:cNvSpPr/>
            <p:nvPr>
              <p:custDataLst>
                <p:tags r:id="rId5"/>
              </p:custDataLst>
            </p:nvPr>
          </p:nvSpPr>
          <p:spPr>
            <a:xfrm>
              <a:off x="8810625" y="4858042"/>
              <a:ext cx="257122" cy="270675"/>
            </a:xfrm>
            <a:custGeom>
              <a:avLst/>
              <a:gdLst/>
              <a:ahLst/>
              <a:cxnLst/>
              <a:rect l="0" t="0" r="0" b="0"/>
              <a:pathLst>
                <a:path w="257122" h="270675">
                  <a:moveTo>
                    <a:pt x="0" y="114008"/>
                  </a:moveTo>
                  <a:lnTo>
                    <a:pt x="0" y="114008"/>
                  </a:lnTo>
                  <a:lnTo>
                    <a:pt x="0" y="123141"/>
                  </a:lnTo>
                  <a:lnTo>
                    <a:pt x="5057" y="128473"/>
                  </a:lnTo>
                  <a:lnTo>
                    <a:pt x="10361" y="131020"/>
                  </a:lnTo>
                  <a:lnTo>
                    <a:pt x="27446" y="132656"/>
                  </a:lnTo>
                  <a:lnTo>
                    <a:pt x="68736" y="124822"/>
                  </a:lnTo>
                  <a:lnTo>
                    <a:pt x="114572" y="120880"/>
                  </a:lnTo>
                  <a:lnTo>
                    <a:pt x="160903" y="113855"/>
                  </a:lnTo>
                  <a:lnTo>
                    <a:pt x="201354" y="105926"/>
                  </a:lnTo>
                  <a:lnTo>
                    <a:pt x="229725" y="103710"/>
                  </a:lnTo>
                  <a:lnTo>
                    <a:pt x="256992" y="94994"/>
                  </a:lnTo>
                  <a:lnTo>
                    <a:pt x="257121" y="89913"/>
                  </a:lnTo>
                  <a:lnTo>
                    <a:pt x="252102" y="76647"/>
                  </a:lnTo>
                  <a:lnTo>
                    <a:pt x="243913" y="64368"/>
                  </a:lnTo>
                  <a:lnTo>
                    <a:pt x="199424" y="34505"/>
                  </a:lnTo>
                  <a:lnTo>
                    <a:pt x="157917" y="7188"/>
                  </a:lnTo>
                  <a:lnTo>
                    <a:pt x="125856" y="1185"/>
                  </a:lnTo>
                  <a:lnTo>
                    <a:pt x="98826" y="0"/>
                  </a:lnTo>
                  <a:lnTo>
                    <a:pt x="74437" y="9908"/>
                  </a:lnTo>
                  <a:lnTo>
                    <a:pt x="57216" y="21192"/>
                  </a:lnTo>
                  <a:lnTo>
                    <a:pt x="40354" y="41351"/>
                  </a:lnTo>
                  <a:lnTo>
                    <a:pt x="27009" y="67433"/>
                  </a:lnTo>
                  <a:lnTo>
                    <a:pt x="20623" y="112295"/>
                  </a:lnTo>
                  <a:lnTo>
                    <a:pt x="19360" y="159099"/>
                  </a:lnTo>
                  <a:lnTo>
                    <a:pt x="21304" y="179557"/>
                  </a:lnTo>
                  <a:lnTo>
                    <a:pt x="40526" y="223103"/>
                  </a:lnTo>
                  <a:lnTo>
                    <a:pt x="50115" y="234109"/>
                  </a:lnTo>
                  <a:lnTo>
                    <a:pt x="86249" y="258705"/>
                  </a:lnTo>
                  <a:lnTo>
                    <a:pt x="125357" y="270450"/>
                  </a:lnTo>
                  <a:lnTo>
                    <a:pt x="137912" y="270674"/>
                  </a:lnTo>
                  <a:lnTo>
                    <a:pt x="152400" y="26640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SMARTInkShape-22"/>
            <p:cNvSpPr/>
            <p:nvPr>
              <p:custDataLst>
                <p:tags r:id="rId6"/>
              </p:custDataLst>
            </p:nvPr>
          </p:nvSpPr>
          <p:spPr>
            <a:xfrm>
              <a:off x="8734425" y="4667250"/>
              <a:ext cx="47626" cy="485776"/>
            </a:xfrm>
            <a:custGeom>
              <a:avLst/>
              <a:gdLst/>
              <a:ahLst/>
              <a:cxnLst/>
              <a:rect l="0" t="0" r="0" b="0"/>
              <a:pathLst>
                <a:path w="47626" h="485776">
                  <a:moveTo>
                    <a:pt x="47625" y="0"/>
                  </a:moveTo>
                  <a:lnTo>
                    <a:pt x="47625" y="0"/>
                  </a:lnTo>
                  <a:lnTo>
                    <a:pt x="42568" y="5056"/>
                  </a:lnTo>
                  <a:lnTo>
                    <a:pt x="39424" y="23370"/>
                  </a:lnTo>
                  <a:lnTo>
                    <a:pt x="37303" y="60120"/>
                  </a:lnTo>
                  <a:lnTo>
                    <a:pt x="30573" y="101186"/>
                  </a:lnTo>
                  <a:lnTo>
                    <a:pt x="22935" y="147927"/>
                  </a:lnTo>
                  <a:lnTo>
                    <a:pt x="20777" y="183220"/>
                  </a:lnTo>
                  <a:lnTo>
                    <a:pt x="19818" y="217251"/>
                  </a:lnTo>
                  <a:lnTo>
                    <a:pt x="19391" y="250014"/>
                  </a:lnTo>
                  <a:lnTo>
                    <a:pt x="19202" y="282215"/>
                  </a:lnTo>
                  <a:lnTo>
                    <a:pt x="16295" y="314165"/>
                  </a:lnTo>
                  <a:lnTo>
                    <a:pt x="12534" y="346004"/>
                  </a:lnTo>
                  <a:lnTo>
                    <a:pt x="10416" y="391562"/>
                  </a:lnTo>
                  <a:lnTo>
                    <a:pt x="6879" y="433651"/>
                  </a:lnTo>
                  <a:lnTo>
                    <a:pt x="603" y="473033"/>
                  </a:lnTo>
                  <a:lnTo>
                    <a:pt x="0" y="4857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SMARTInkShape-23"/>
            <p:cNvSpPr/>
            <p:nvPr>
              <p:custDataLst>
                <p:tags r:id="rId7"/>
              </p:custDataLst>
            </p:nvPr>
          </p:nvSpPr>
          <p:spPr>
            <a:xfrm>
              <a:off x="10591800" y="4667250"/>
              <a:ext cx="23956" cy="476251"/>
            </a:xfrm>
            <a:custGeom>
              <a:avLst/>
              <a:gdLst/>
              <a:ahLst/>
              <a:cxnLst/>
              <a:rect l="0" t="0" r="0" b="0"/>
              <a:pathLst>
                <a:path w="23956" h="476251">
                  <a:moveTo>
                    <a:pt x="0" y="0"/>
                  </a:moveTo>
                  <a:lnTo>
                    <a:pt x="0" y="0"/>
                  </a:lnTo>
                  <a:lnTo>
                    <a:pt x="1058" y="15209"/>
                  </a:lnTo>
                  <a:lnTo>
                    <a:pt x="15188" y="60741"/>
                  </a:lnTo>
                  <a:lnTo>
                    <a:pt x="17906" y="101371"/>
                  </a:lnTo>
                  <a:lnTo>
                    <a:pt x="19769" y="147981"/>
                  </a:lnTo>
                  <a:lnTo>
                    <a:pt x="23955" y="183244"/>
                  </a:lnTo>
                  <a:lnTo>
                    <a:pt x="23699" y="220083"/>
                  </a:lnTo>
                  <a:lnTo>
                    <a:pt x="21117" y="257623"/>
                  </a:lnTo>
                  <a:lnTo>
                    <a:pt x="19969" y="295474"/>
                  </a:lnTo>
                  <a:lnTo>
                    <a:pt x="19458" y="330641"/>
                  </a:lnTo>
                  <a:lnTo>
                    <a:pt x="19171" y="377368"/>
                  </a:lnTo>
                  <a:lnTo>
                    <a:pt x="19086" y="415201"/>
                  </a:lnTo>
                  <a:lnTo>
                    <a:pt x="19052" y="462176"/>
                  </a:lnTo>
                  <a:lnTo>
                    <a:pt x="19050" y="4762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SMARTInkShape-24"/>
            <p:cNvSpPr/>
            <p:nvPr>
              <p:custDataLst>
                <p:tags r:id="rId8"/>
              </p:custDataLst>
            </p:nvPr>
          </p:nvSpPr>
          <p:spPr>
            <a:xfrm>
              <a:off x="10506467" y="4905375"/>
              <a:ext cx="285359" cy="247651"/>
            </a:xfrm>
            <a:custGeom>
              <a:avLst/>
              <a:gdLst/>
              <a:ahLst/>
              <a:cxnLst/>
              <a:rect l="0" t="0" r="0" b="0"/>
              <a:pathLst>
                <a:path w="285359" h="247651">
                  <a:moveTo>
                    <a:pt x="9133" y="0"/>
                  </a:moveTo>
                  <a:lnTo>
                    <a:pt x="9133" y="0"/>
                  </a:lnTo>
                  <a:lnTo>
                    <a:pt x="0" y="0"/>
                  </a:lnTo>
                  <a:lnTo>
                    <a:pt x="41523" y="0"/>
                  </a:lnTo>
                  <a:lnTo>
                    <a:pt x="81118" y="0"/>
                  </a:lnTo>
                  <a:lnTo>
                    <a:pt x="127658" y="0"/>
                  </a:lnTo>
                  <a:lnTo>
                    <a:pt x="172346" y="0"/>
                  </a:lnTo>
                  <a:lnTo>
                    <a:pt x="189622" y="1058"/>
                  </a:lnTo>
                  <a:lnTo>
                    <a:pt x="234091" y="10321"/>
                  </a:lnTo>
                  <a:lnTo>
                    <a:pt x="240700" y="14465"/>
                  </a:lnTo>
                  <a:lnTo>
                    <a:pt x="244343" y="19834"/>
                  </a:lnTo>
                  <a:lnTo>
                    <a:pt x="245315" y="22748"/>
                  </a:lnTo>
                  <a:lnTo>
                    <a:pt x="247021" y="24690"/>
                  </a:lnTo>
                  <a:lnTo>
                    <a:pt x="251739" y="26848"/>
                  </a:lnTo>
                  <a:lnTo>
                    <a:pt x="253419" y="29541"/>
                  </a:lnTo>
                  <a:lnTo>
                    <a:pt x="256119" y="49070"/>
                  </a:lnTo>
                  <a:lnTo>
                    <a:pt x="259408" y="69925"/>
                  </a:lnTo>
                  <a:lnTo>
                    <a:pt x="266458" y="114728"/>
                  </a:lnTo>
                  <a:lnTo>
                    <a:pt x="274390" y="161982"/>
                  </a:lnTo>
                  <a:lnTo>
                    <a:pt x="275706" y="208967"/>
                  </a:lnTo>
                  <a:lnTo>
                    <a:pt x="275822" y="239646"/>
                  </a:lnTo>
                  <a:lnTo>
                    <a:pt x="276884" y="242314"/>
                  </a:lnTo>
                  <a:lnTo>
                    <a:pt x="278650" y="244093"/>
                  </a:lnTo>
                  <a:lnTo>
                    <a:pt x="285358" y="2476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SMARTInkShape-25"/>
            <p:cNvSpPr/>
            <p:nvPr>
              <p:custDataLst>
                <p:tags r:id="rId9"/>
              </p:custDataLst>
            </p:nvPr>
          </p:nvSpPr>
          <p:spPr>
            <a:xfrm>
              <a:off x="10220502" y="4829467"/>
              <a:ext cx="256999" cy="285459"/>
            </a:xfrm>
            <a:custGeom>
              <a:avLst/>
              <a:gdLst/>
              <a:ahLst/>
              <a:cxnLst/>
              <a:rect l="0" t="0" r="0" b="0"/>
              <a:pathLst>
                <a:path w="256999" h="285459">
                  <a:moveTo>
                    <a:pt x="256998" y="37808"/>
                  </a:moveTo>
                  <a:lnTo>
                    <a:pt x="256998" y="37808"/>
                  </a:lnTo>
                  <a:lnTo>
                    <a:pt x="256998" y="32752"/>
                  </a:lnTo>
                  <a:lnTo>
                    <a:pt x="255940" y="31262"/>
                  </a:lnTo>
                  <a:lnTo>
                    <a:pt x="254176" y="30269"/>
                  </a:lnTo>
                  <a:lnTo>
                    <a:pt x="251941" y="29607"/>
                  </a:lnTo>
                  <a:lnTo>
                    <a:pt x="250452" y="28107"/>
                  </a:lnTo>
                  <a:lnTo>
                    <a:pt x="245239" y="18096"/>
                  </a:lnTo>
                  <a:lnTo>
                    <a:pt x="242810" y="15142"/>
                  </a:lnTo>
                  <a:lnTo>
                    <a:pt x="234463" y="11859"/>
                  </a:lnTo>
                  <a:lnTo>
                    <a:pt x="224758" y="9342"/>
                  </a:lnTo>
                  <a:lnTo>
                    <a:pt x="212286" y="3033"/>
                  </a:lnTo>
                  <a:lnTo>
                    <a:pt x="170775" y="0"/>
                  </a:lnTo>
                  <a:lnTo>
                    <a:pt x="140405" y="2588"/>
                  </a:lnTo>
                  <a:lnTo>
                    <a:pt x="92886" y="19011"/>
                  </a:lnTo>
                  <a:lnTo>
                    <a:pt x="76109" y="26279"/>
                  </a:lnTo>
                  <a:lnTo>
                    <a:pt x="55823" y="42271"/>
                  </a:lnTo>
                  <a:lnTo>
                    <a:pt x="21164" y="88330"/>
                  </a:lnTo>
                  <a:lnTo>
                    <a:pt x="6626" y="129162"/>
                  </a:lnTo>
                  <a:lnTo>
                    <a:pt x="1167" y="170388"/>
                  </a:lnTo>
                  <a:lnTo>
                    <a:pt x="0" y="213625"/>
                  </a:lnTo>
                  <a:lnTo>
                    <a:pt x="4932" y="234070"/>
                  </a:lnTo>
                  <a:lnTo>
                    <a:pt x="13098" y="248477"/>
                  </a:lnTo>
                  <a:lnTo>
                    <a:pt x="22219" y="259449"/>
                  </a:lnTo>
                  <a:lnTo>
                    <a:pt x="26395" y="260710"/>
                  </a:lnTo>
                  <a:lnTo>
                    <a:pt x="59472" y="256300"/>
                  </a:lnTo>
                  <a:lnTo>
                    <a:pt x="67961" y="252038"/>
                  </a:lnTo>
                  <a:lnTo>
                    <a:pt x="108044" y="214080"/>
                  </a:lnTo>
                  <a:lnTo>
                    <a:pt x="144839" y="167766"/>
                  </a:lnTo>
                  <a:lnTo>
                    <a:pt x="166671" y="121315"/>
                  </a:lnTo>
                  <a:lnTo>
                    <a:pt x="176355" y="83401"/>
                  </a:lnTo>
                  <a:lnTo>
                    <a:pt x="174308" y="71895"/>
                  </a:lnTo>
                  <a:lnTo>
                    <a:pt x="175414" y="70058"/>
                  </a:lnTo>
                  <a:lnTo>
                    <a:pt x="180483" y="66598"/>
                  </a:lnTo>
                  <a:lnTo>
                    <a:pt x="180705" y="71503"/>
                  </a:lnTo>
                  <a:lnTo>
                    <a:pt x="183579" y="76772"/>
                  </a:lnTo>
                  <a:lnTo>
                    <a:pt x="185827" y="79660"/>
                  </a:lnTo>
                  <a:lnTo>
                    <a:pt x="188325" y="88511"/>
                  </a:lnTo>
                  <a:lnTo>
                    <a:pt x="197687" y="134164"/>
                  </a:lnTo>
                  <a:lnTo>
                    <a:pt x="204478" y="176433"/>
                  </a:lnTo>
                  <a:lnTo>
                    <a:pt x="209464" y="216885"/>
                  </a:lnTo>
                  <a:lnTo>
                    <a:pt x="221076" y="263289"/>
                  </a:lnTo>
                  <a:lnTo>
                    <a:pt x="225158" y="271372"/>
                  </a:lnTo>
                  <a:lnTo>
                    <a:pt x="228423" y="28545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SMARTInkShape-26"/>
            <p:cNvSpPr/>
            <p:nvPr>
              <p:custDataLst>
                <p:tags r:id="rId10"/>
              </p:custDataLst>
            </p:nvPr>
          </p:nvSpPr>
          <p:spPr>
            <a:xfrm>
              <a:off x="9548164" y="4676775"/>
              <a:ext cx="62562" cy="428626"/>
            </a:xfrm>
            <a:custGeom>
              <a:avLst/>
              <a:gdLst/>
              <a:ahLst/>
              <a:cxnLst/>
              <a:rect l="0" t="0" r="0" b="0"/>
              <a:pathLst>
                <a:path w="62562" h="428626">
                  <a:moveTo>
                    <a:pt x="14936" y="0"/>
                  </a:moveTo>
                  <a:lnTo>
                    <a:pt x="14936" y="0"/>
                  </a:lnTo>
                  <a:lnTo>
                    <a:pt x="9879" y="0"/>
                  </a:lnTo>
                  <a:lnTo>
                    <a:pt x="8390" y="1058"/>
                  </a:lnTo>
                  <a:lnTo>
                    <a:pt x="7396" y="2822"/>
                  </a:lnTo>
                  <a:lnTo>
                    <a:pt x="5999" y="13183"/>
                  </a:lnTo>
                  <a:lnTo>
                    <a:pt x="2763" y="32481"/>
                  </a:lnTo>
                  <a:lnTo>
                    <a:pt x="0" y="50419"/>
                  </a:lnTo>
                  <a:lnTo>
                    <a:pt x="6851" y="96429"/>
                  </a:lnTo>
                  <a:lnTo>
                    <a:pt x="12540" y="136521"/>
                  </a:lnTo>
                  <a:lnTo>
                    <a:pt x="17049" y="181914"/>
                  </a:lnTo>
                  <a:lnTo>
                    <a:pt x="21167" y="214201"/>
                  </a:lnTo>
                  <a:lnTo>
                    <a:pt x="22998" y="249717"/>
                  </a:lnTo>
                  <a:lnTo>
                    <a:pt x="26632" y="283846"/>
                  </a:lnTo>
                  <a:lnTo>
                    <a:pt x="34630" y="327167"/>
                  </a:lnTo>
                  <a:lnTo>
                    <a:pt x="46814" y="370248"/>
                  </a:lnTo>
                  <a:lnTo>
                    <a:pt x="55039" y="405755"/>
                  </a:lnTo>
                  <a:lnTo>
                    <a:pt x="60332" y="417968"/>
                  </a:lnTo>
                  <a:lnTo>
                    <a:pt x="62561" y="4286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SMARTInkShape-27"/>
            <p:cNvSpPr/>
            <p:nvPr>
              <p:custDataLst>
                <p:tags r:id="rId11"/>
              </p:custDataLst>
            </p:nvPr>
          </p:nvSpPr>
          <p:spPr>
            <a:xfrm>
              <a:off x="10820400" y="4820220"/>
              <a:ext cx="228538" cy="265273"/>
            </a:xfrm>
            <a:custGeom>
              <a:avLst/>
              <a:gdLst/>
              <a:ahLst/>
              <a:cxnLst/>
              <a:rect l="0" t="0" r="0" b="0"/>
              <a:pathLst>
                <a:path w="228538" h="265273">
                  <a:moveTo>
                    <a:pt x="38100" y="8955"/>
                  </a:moveTo>
                  <a:lnTo>
                    <a:pt x="38100" y="8955"/>
                  </a:lnTo>
                  <a:lnTo>
                    <a:pt x="38100" y="23144"/>
                  </a:lnTo>
                  <a:lnTo>
                    <a:pt x="40923" y="28667"/>
                  </a:lnTo>
                  <a:lnTo>
                    <a:pt x="43157" y="31621"/>
                  </a:lnTo>
                  <a:lnTo>
                    <a:pt x="45641" y="40548"/>
                  </a:lnTo>
                  <a:lnTo>
                    <a:pt x="47509" y="87213"/>
                  </a:lnTo>
                  <a:lnTo>
                    <a:pt x="47614" y="134285"/>
                  </a:lnTo>
                  <a:lnTo>
                    <a:pt x="47623" y="177781"/>
                  </a:lnTo>
                  <a:lnTo>
                    <a:pt x="48683" y="191938"/>
                  </a:lnTo>
                  <a:lnTo>
                    <a:pt x="64959" y="238803"/>
                  </a:lnTo>
                  <a:lnTo>
                    <a:pt x="71556" y="246223"/>
                  </a:lnTo>
                  <a:lnTo>
                    <a:pt x="92522" y="261785"/>
                  </a:lnTo>
                  <a:lnTo>
                    <a:pt x="115015" y="265272"/>
                  </a:lnTo>
                  <a:lnTo>
                    <a:pt x="126260" y="264690"/>
                  </a:lnTo>
                  <a:lnTo>
                    <a:pt x="161974" y="248792"/>
                  </a:lnTo>
                  <a:lnTo>
                    <a:pt x="206687" y="202449"/>
                  </a:lnTo>
                  <a:lnTo>
                    <a:pt x="220461" y="183527"/>
                  </a:lnTo>
                  <a:lnTo>
                    <a:pt x="226189" y="164514"/>
                  </a:lnTo>
                  <a:lnTo>
                    <a:pt x="228388" y="118227"/>
                  </a:lnTo>
                  <a:lnTo>
                    <a:pt x="228537" y="98246"/>
                  </a:lnTo>
                  <a:lnTo>
                    <a:pt x="218469" y="73865"/>
                  </a:lnTo>
                  <a:lnTo>
                    <a:pt x="207869" y="61439"/>
                  </a:lnTo>
                  <a:lnTo>
                    <a:pt x="197162" y="51331"/>
                  </a:lnTo>
                  <a:lnTo>
                    <a:pt x="183066" y="34799"/>
                  </a:lnTo>
                  <a:lnTo>
                    <a:pt x="139244" y="12447"/>
                  </a:lnTo>
                  <a:lnTo>
                    <a:pt x="106880" y="2315"/>
                  </a:lnTo>
                  <a:lnTo>
                    <a:pt x="79789" y="0"/>
                  </a:lnTo>
                  <a:lnTo>
                    <a:pt x="55392" y="9712"/>
                  </a:lnTo>
                  <a:lnTo>
                    <a:pt x="33111" y="25995"/>
                  </a:lnTo>
                  <a:lnTo>
                    <a:pt x="14224" y="50460"/>
                  </a:lnTo>
                  <a:lnTo>
                    <a:pt x="0" y="7563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SMARTInkShape-28"/>
            <p:cNvSpPr/>
            <p:nvPr>
              <p:custDataLst>
                <p:tags r:id="rId12"/>
              </p:custDataLst>
            </p:nvPr>
          </p:nvSpPr>
          <p:spPr>
            <a:xfrm>
              <a:off x="10772775" y="478155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SMARTInkShape-29"/>
            <p:cNvSpPr/>
            <p:nvPr>
              <p:custDataLst>
                <p:tags r:id="rId13"/>
              </p:custDataLst>
            </p:nvPr>
          </p:nvSpPr>
          <p:spPr>
            <a:xfrm>
              <a:off x="11068050" y="4821049"/>
              <a:ext cx="284312" cy="284352"/>
            </a:xfrm>
            <a:custGeom>
              <a:avLst/>
              <a:gdLst/>
              <a:ahLst/>
              <a:cxnLst/>
              <a:rect l="0" t="0" r="0" b="0"/>
              <a:pathLst>
                <a:path w="284312" h="284352">
                  <a:moveTo>
                    <a:pt x="0" y="46226"/>
                  </a:moveTo>
                  <a:lnTo>
                    <a:pt x="0" y="46226"/>
                  </a:lnTo>
                  <a:lnTo>
                    <a:pt x="1058" y="79339"/>
                  </a:lnTo>
                  <a:lnTo>
                    <a:pt x="9700" y="123800"/>
                  </a:lnTo>
                  <a:lnTo>
                    <a:pt x="22666" y="165176"/>
                  </a:lnTo>
                  <a:lnTo>
                    <a:pt x="31167" y="207248"/>
                  </a:lnTo>
                  <a:lnTo>
                    <a:pt x="38089" y="217660"/>
                  </a:lnTo>
                  <a:lnTo>
                    <a:pt x="33041" y="212615"/>
                  </a:lnTo>
                  <a:lnTo>
                    <a:pt x="30559" y="204490"/>
                  </a:lnTo>
                  <a:lnTo>
                    <a:pt x="28749" y="159369"/>
                  </a:lnTo>
                  <a:lnTo>
                    <a:pt x="28610" y="117141"/>
                  </a:lnTo>
                  <a:lnTo>
                    <a:pt x="29640" y="75639"/>
                  </a:lnTo>
                  <a:lnTo>
                    <a:pt x="37241" y="47533"/>
                  </a:lnTo>
                  <a:lnTo>
                    <a:pt x="46890" y="32343"/>
                  </a:lnTo>
                  <a:lnTo>
                    <a:pt x="64222" y="16948"/>
                  </a:lnTo>
                  <a:lnTo>
                    <a:pt x="82765" y="5684"/>
                  </a:lnTo>
                  <a:lnTo>
                    <a:pt x="114539" y="0"/>
                  </a:lnTo>
                  <a:lnTo>
                    <a:pt x="136714" y="74"/>
                  </a:lnTo>
                  <a:lnTo>
                    <a:pt x="181418" y="11913"/>
                  </a:lnTo>
                  <a:lnTo>
                    <a:pt x="204625" y="26064"/>
                  </a:lnTo>
                  <a:lnTo>
                    <a:pt x="237895" y="58845"/>
                  </a:lnTo>
                  <a:lnTo>
                    <a:pt x="254284" y="85243"/>
                  </a:lnTo>
                  <a:lnTo>
                    <a:pt x="272669" y="132072"/>
                  </a:lnTo>
                  <a:lnTo>
                    <a:pt x="282854" y="170075"/>
                  </a:lnTo>
                  <a:lnTo>
                    <a:pt x="284311" y="216621"/>
                  </a:lnTo>
                  <a:lnTo>
                    <a:pt x="273969" y="262231"/>
                  </a:lnTo>
                  <a:lnTo>
                    <a:pt x="268136" y="272339"/>
                  </a:lnTo>
                  <a:lnTo>
                    <a:pt x="266700" y="28435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3495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3.1 Acceleration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Calculating Acceleration</a:t>
            </a:r>
          </a:p>
          <a:p>
            <a:endParaRPr lang="en-US" dirty="0"/>
          </a:p>
          <a:p>
            <a:endParaRPr lang="en-US" dirty="0" smtClean="0"/>
          </a:p>
          <a:p>
            <a:pPr lvl="1"/>
            <a:r>
              <a:rPr lang="en-US" dirty="0" err="1" smtClean="0"/>
              <a:t>v</a:t>
            </a:r>
            <a:r>
              <a:rPr lang="en-US" sz="1800" b="1" dirty="0" err="1" smtClean="0"/>
              <a:t>f</a:t>
            </a:r>
            <a:r>
              <a:rPr lang="en-US" dirty="0" smtClean="0"/>
              <a:t> = final velocity; v</a:t>
            </a:r>
            <a:r>
              <a:rPr lang="en-US" sz="1800" b="1" dirty="0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inititial</a:t>
            </a:r>
            <a:r>
              <a:rPr lang="en-US" dirty="0" smtClean="0"/>
              <a:t> velocity</a:t>
            </a:r>
          </a:p>
          <a:p>
            <a:pPr lvl="1"/>
            <a:r>
              <a:rPr lang="en-US" dirty="0" err="1" smtClean="0"/>
              <a:t>t</a:t>
            </a:r>
            <a:r>
              <a:rPr lang="en-US" sz="1800" b="1" dirty="0" err="1" smtClean="0"/>
              <a:t>f</a:t>
            </a:r>
            <a:r>
              <a:rPr lang="en-US" dirty="0" smtClean="0"/>
              <a:t> = final time; </a:t>
            </a:r>
            <a:r>
              <a:rPr lang="en-US" dirty="0" err="1" smtClean="0"/>
              <a:t>t</a:t>
            </a:r>
            <a:r>
              <a:rPr lang="en-US" sz="1800" b="1" dirty="0" err="1" smtClean="0"/>
              <a:t>i</a:t>
            </a:r>
            <a:r>
              <a:rPr lang="en-US" dirty="0" smtClean="0"/>
              <a:t> = initial time</a:t>
            </a:r>
          </a:p>
          <a:p>
            <a:pPr lvl="1"/>
            <a:r>
              <a:rPr lang="en-US" dirty="0" smtClean="0"/>
              <a:t>Units are in meters per second² (m/s²)</a:t>
            </a:r>
          </a:p>
          <a:p>
            <a:pPr lvl="1"/>
            <a:r>
              <a:rPr lang="en-US" dirty="0" smtClean="0"/>
              <a:t>If an object begins acceleration from rest or a standstill, its initial time is 0</a:t>
            </a:r>
          </a:p>
          <a:p>
            <a:pPr lvl="1"/>
            <a:r>
              <a:rPr lang="en-US" dirty="0" smtClean="0"/>
              <a:t>If you get a negative value for acceleration, it means the object is slowing down</a:t>
            </a:r>
          </a:p>
          <a:p>
            <a:endParaRPr lang="en-US" dirty="0"/>
          </a:p>
        </p:txBody>
      </p:sp>
      <p:pic>
        <p:nvPicPr>
          <p:cNvPr id="2050" name="Picture 2" descr="Image result for average acceleration formula"/>
          <p:cNvPicPr>
            <a:picLocks noChangeAspect="1" noChangeArrowheads="1"/>
          </p:cNvPicPr>
          <p:nvPr/>
        </p:nvPicPr>
        <p:blipFill>
          <a:blip r:embed="rId65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875" y="2298700"/>
            <a:ext cx="4835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MARTInkShape-30"/>
          <p:cNvSpPr/>
          <p:nvPr>
            <p:custDataLst>
              <p:tags r:id="rId1"/>
            </p:custDataLst>
          </p:nvPr>
        </p:nvSpPr>
        <p:spPr>
          <a:xfrm>
            <a:off x="3181350" y="4410075"/>
            <a:ext cx="2962276" cy="123826"/>
          </a:xfrm>
          <a:custGeom>
            <a:avLst/>
            <a:gdLst/>
            <a:ahLst/>
            <a:cxnLst/>
            <a:rect l="0" t="0" r="0" b="0"/>
            <a:pathLst>
              <a:path w="2962276" h="123826">
                <a:moveTo>
                  <a:pt x="2962275" y="85725"/>
                </a:moveTo>
                <a:lnTo>
                  <a:pt x="2962275" y="85725"/>
                </a:lnTo>
                <a:lnTo>
                  <a:pt x="2929772" y="85725"/>
                </a:lnTo>
                <a:lnTo>
                  <a:pt x="2915727" y="91370"/>
                </a:lnTo>
                <a:lnTo>
                  <a:pt x="2901370" y="98817"/>
                </a:lnTo>
                <a:lnTo>
                  <a:pt x="2854192" y="105311"/>
                </a:lnTo>
                <a:lnTo>
                  <a:pt x="2806605" y="113371"/>
                </a:lnTo>
                <a:lnTo>
                  <a:pt x="2761819" y="114178"/>
                </a:lnTo>
                <a:lnTo>
                  <a:pt x="2722107" y="117106"/>
                </a:lnTo>
                <a:lnTo>
                  <a:pt x="2676256" y="122940"/>
                </a:lnTo>
                <a:lnTo>
                  <a:pt x="2628864" y="123708"/>
                </a:lnTo>
                <a:lnTo>
                  <a:pt x="2581270" y="123809"/>
                </a:lnTo>
                <a:lnTo>
                  <a:pt x="2533649" y="123823"/>
                </a:lnTo>
                <a:lnTo>
                  <a:pt x="2491082" y="123825"/>
                </a:lnTo>
                <a:lnTo>
                  <a:pt x="2447337" y="123825"/>
                </a:lnTo>
                <a:lnTo>
                  <a:pt x="2400222" y="123825"/>
                </a:lnTo>
                <a:lnTo>
                  <a:pt x="2352665" y="123825"/>
                </a:lnTo>
                <a:lnTo>
                  <a:pt x="2308027" y="123825"/>
                </a:lnTo>
                <a:lnTo>
                  <a:pt x="2267538" y="123825"/>
                </a:lnTo>
                <a:lnTo>
                  <a:pt x="2223910" y="123825"/>
                </a:lnTo>
                <a:lnTo>
                  <a:pt x="2182131" y="123825"/>
                </a:lnTo>
                <a:lnTo>
                  <a:pt x="2143304" y="121003"/>
                </a:lnTo>
                <a:lnTo>
                  <a:pt x="2105061" y="115624"/>
                </a:lnTo>
                <a:lnTo>
                  <a:pt x="2066932" y="108015"/>
                </a:lnTo>
                <a:lnTo>
                  <a:pt x="2028827" y="105415"/>
                </a:lnTo>
                <a:lnTo>
                  <a:pt x="1990726" y="99845"/>
                </a:lnTo>
                <a:lnTo>
                  <a:pt x="1951567" y="96158"/>
                </a:lnTo>
                <a:lnTo>
                  <a:pt x="1904164" y="92607"/>
                </a:lnTo>
                <a:lnTo>
                  <a:pt x="1859091" y="87085"/>
                </a:lnTo>
                <a:lnTo>
                  <a:pt x="1818556" y="84935"/>
                </a:lnTo>
                <a:lnTo>
                  <a:pt x="1783197" y="79259"/>
                </a:lnTo>
                <a:lnTo>
                  <a:pt x="1736144" y="73982"/>
                </a:lnTo>
                <a:lnTo>
                  <a:pt x="1700099" y="68840"/>
                </a:lnTo>
                <a:lnTo>
                  <a:pt x="1658728" y="67316"/>
                </a:lnTo>
                <a:lnTo>
                  <a:pt x="1619659" y="64043"/>
                </a:lnTo>
                <a:lnTo>
                  <a:pt x="1581271" y="59193"/>
                </a:lnTo>
                <a:lnTo>
                  <a:pt x="1540263" y="57755"/>
                </a:lnTo>
                <a:lnTo>
                  <a:pt x="1497422" y="54507"/>
                </a:lnTo>
                <a:lnTo>
                  <a:pt x="1457917" y="49664"/>
                </a:lnTo>
                <a:lnTo>
                  <a:pt x="1419400" y="48229"/>
                </a:lnTo>
                <a:lnTo>
                  <a:pt x="1381177" y="47804"/>
                </a:lnTo>
                <a:lnTo>
                  <a:pt x="1340218" y="44856"/>
                </a:lnTo>
                <a:lnTo>
                  <a:pt x="1297391" y="40101"/>
                </a:lnTo>
                <a:lnTo>
                  <a:pt x="1255068" y="38693"/>
                </a:lnTo>
                <a:lnTo>
                  <a:pt x="1211836" y="38276"/>
                </a:lnTo>
                <a:lnTo>
                  <a:pt x="1172215" y="35330"/>
                </a:lnTo>
                <a:lnTo>
                  <a:pt x="1133665" y="30576"/>
                </a:lnTo>
                <a:lnTo>
                  <a:pt x="1095431" y="29168"/>
                </a:lnTo>
                <a:lnTo>
                  <a:pt x="1054470" y="28751"/>
                </a:lnTo>
                <a:lnTo>
                  <a:pt x="1011641" y="28627"/>
                </a:lnTo>
                <a:lnTo>
                  <a:pt x="964300" y="28585"/>
                </a:lnTo>
                <a:lnTo>
                  <a:pt x="916770" y="28577"/>
                </a:lnTo>
                <a:lnTo>
                  <a:pt x="869438" y="28576"/>
                </a:lnTo>
                <a:lnTo>
                  <a:pt x="829201" y="28575"/>
                </a:lnTo>
                <a:lnTo>
                  <a:pt x="784133" y="28575"/>
                </a:lnTo>
                <a:lnTo>
                  <a:pt x="743559" y="31397"/>
                </a:lnTo>
                <a:lnTo>
                  <a:pt x="699914" y="36776"/>
                </a:lnTo>
                <a:lnTo>
                  <a:pt x="658131" y="37838"/>
                </a:lnTo>
                <a:lnTo>
                  <a:pt x="614776" y="38066"/>
                </a:lnTo>
                <a:lnTo>
                  <a:pt x="573749" y="45634"/>
                </a:lnTo>
                <a:lnTo>
                  <a:pt x="530775" y="47450"/>
                </a:lnTo>
                <a:lnTo>
                  <a:pt x="486381" y="47609"/>
                </a:lnTo>
                <a:lnTo>
                  <a:pt x="443641" y="47624"/>
                </a:lnTo>
                <a:lnTo>
                  <a:pt x="406325" y="46567"/>
                </a:lnTo>
                <a:lnTo>
                  <a:pt x="368293" y="38983"/>
                </a:lnTo>
                <a:lnTo>
                  <a:pt x="328567" y="35330"/>
                </a:lnTo>
                <a:lnTo>
                  <a:pt x="293703" y="29168"/>
                </a:lnTo>
                <a:lnTo>
                  <a:pt x="281877" y="27780"/>
                </a:lnTo>
                <a:lnTo>
                  <a:pt x="244414" y="19956"/>
                </a:lnTo>
                <a:lnTo>
                  <a:pt x="226465" y="18260"/>
                </a:lnTo>
                <a:lnTo>
                  <a:pt x="207561" y="11564"/>
                </a:lnTo>
                <a:lnTo>
                  <a:pt x="171275" y="6882"/>
                </a:lnTo>
                <a:lnTo>
                  <a:pt x="152348" y="2039"/>
                </a:lnTo>
                <a:lnTo>
                  <a:pt x="107947" y="119"/>
                </a:lnTo>
                <a:lnTo>
                  <a:pt x="64558" y="7"/>
                </a:lnTo>
                <a:lnTo>
                  <a:pt x="26889" y="0"/>
                </a:lnTo>
                <a:lnTo>
                  <a:pt x="19712" y="2822"/>
                </a:lnTo>
                <a:lnTo>
                  <a:pt x="12994" y="6546"/>
                </a:lnTo>
                <a:lnTo>
                  <a:pt x="0" y="9525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MARTInkShape-31"/>
          <p:cNvSpPr/>
          <p:nvPr>
            <p:custDataLst>
              <p:tags r:id="rId2"/>
            </p:custDataLst>
          </p:nvPr>
        </p:nvSpPr>
        <p:spPr>
          <a:xfrm>
            <a:off x="505478" y="3952932"/>
            <a:ext cx="780207" cy="552394"/>
          </a:xfrm>
          <a:custGeom>
            <a:avLst/>
            <a:gdLst/>
            <a:ahLst/>
            <a:cxnLst/>
            <a:rect l="0" t="0" r="0" b="0"/>
            <a:pathLst>
              <a:path w="780207" h="552394">
                <a:moveTo>
                  <a:pt x="256522" y="485718"/>
                </a:moveTo>
                <a:lnTo>
                  <a:pt x="256522" y="485718"/>
                </a:lnTo>
                <a:lnTo>
                  <a:pt x="247000" y="485718"/>
                </a:lnTo>
                <a:lnTo>
                  <a:pt x="252054" y="485718"/>
                </a:lnTo>
                <a:lnTo>
                  <a:pt x="253544" y="484660"/>
                </a:lnTo>
                <a:lnTo>
                  <a:pt x="254536" y="482896"/>
                </a:lnTo>
                <a:lnTo>
                  <a:pt x="256130" y="472461"/>
                </a:lnTo>
                <a:lnTo>
                  <a:pt x="256507" y="428299"/>
                </a:lnTo>
                <a:lnTo>
                  <a:pt x="259340" y="406616"/>
                </a:lnTo>
                <a:lnTo>
                  <a:pt x="264722" y="365788"/>
                </a:lnTo>
                <a:lnTo>
                  <a:pt x="273390" y="323504"/>
                </a:lnTo>
                <a:lnTo>
                  <a:pt x="282216" y="287842"/>
                </a:lnTo>
                <a:lnTo>
                  <a:pt x="291534" y="250464"/>
                </a:lnTo>
                <a:lnTo>
                  <a:pt x="300998" y="212578"/>
                </a:lnTo>
                <a:lnTo>
                  <a:pt x="310505" y="175600"/>
                </a:lnTo>
                <a:lnTo>
                  <a:pt x="326021" y="131302"/>
                </a:lnTo>
                <a:lnTo>
                  <a:pt x="344098" y="87156"/>
                </a:lnTo>
                <a:lnTo>
                  <a:pt x="368662" y="45778"/>
                </a:lnTo>
                <a:lnTo>
                  <a:pt x="377270" y="29839"/>
                </a:lnTo>
                <a:lnTo>
                  <a:pt x="394399" y="10983"/>
                </a:lnTo>
                <a:lnTo>
                  <a:pt x="398410" y="2123"/>
                </a:lnTo>
                <a:lnTo>
                  <a:pt x="399797" y="1397"/>
                </a:lnTo>
                <a:lnTo>
                  <a:pt x="408504" y="0"/>
                </a:lnTo>
                <a:lnTo>
                  <a:pt x="411728" y="22065"/>
                </a:lnTo>
                <a:lnTo>
                  <a:pt x="415461" y="33058"/>
                </a:lnTo>
                <a:lnTo>
                  <a:pt x="425789" y="77517"/>
                </a:lnTo>
                <a:lnTo>
                  <a:pt x="440803" y="123949"/>
                </a:lnTo>
                <a:lnTo>
                  <a:pt x="447910" y="162962"/>
                </a:lnTo>
                <a:lnTo>
                  <a:pt x="464679" y="207514"/>
                </a:lnTo>
                <a:lnTo>
                  <a:pt x="483553" y="252259"/>
                </a:lnTo>
                <a:lnTo>
                  <a:pt x="501118" y="294258"/>
                </a:lnTo>
                <a:lnTo>
                  <a:pt x="521051" y="335951"/>
                </a:lnTo>
                <a:lnTo>
                  <a:pt x="539869" y="383014"/>
                </a:lnTo>
                <a:lnTo>
                  <a:pt x="568192" y="423784"/>
                </a:lnTo>
                <a:lnTo>
                  <a:pt x="591952" y="461648"/>
                </a:lnTo>
                <a:lnTo>
                  <a:pt x="606734" y="477528"/>
                </a:lnTo>
                <a:lnTo>
                  <a:pt x="626469" y="503137"/>
                </a:lnTo>
                <a:lnTo>
                  <a:pt x="626979" y="502622"/>
                </a:lnTo>
                <a:lnTo>
                  <a:pt x="627544" y="499228"/>
                </a:lnTo>
                <a:lnTo>
                  <a:pt x="626637" y="497900"/>
                </a:lnTo>
                <a:lnTo>
                  <a:pt x="622806" y="496424"/>
                </a:lnTo>
                <a:lnTo>
                  <a:pt x="617576" y="490124"/>
                </a:lnTo>
                <a:lnTo>
                  <a:pt x="600539" y="468832"/>
                </a:lnTo>
                <a:lnTo>
                  <a:pt x="567069" y="444243"/>
                </a:lnTo>
                <a:lnTo>
                  <a:pt x="527630" y="424276"/>
                </a:lnTo>
                <a:lnTo>
                  <a:pt x="487604" y="399779"/>
                </a:lnTo>
                <a:lnTo>
                  <a:pt x="441643" y="378645"/>
                </a:lnTo>
                <a:lnTo>
                  <a:pt x="406531" y="365458"/>
                </a:lnTo>
                <a:lnTo>
                  <a:pt x="369759" y="352541"/>
                </a:lnTo>
                <a:lnTo>
                  <a:pt x="332250" y="340803"/>
                </a:lnTo>
                <a:lnTo>
                  <a:pt x="294412" y="332059"/>
                </a:lnTo>
                <a:lnTo>
                  <a:pt x="259251" y="321822"/>
                </a:lnTo>
                <a:lnTo>
                  <a:pt x="224927" y="311276"/>
                </a:lnTo>
                <a:lnTo>
                  <a:pt x="188505" y="303060"/>
                </a:lnTo>
                <a:lnTo>
                  <a:pt x="142412" y="297542"/>
                </a:lnTo>
                <a:lnTo>
                  <a:pt x="96888" y="290850"/>
                </a:lnTo>
                <a:lnTo>
                  <a:pt x="55852" y="286712"/>
                </a:lnTo>
                <a:lnTo>
                  <a:pt x="10507" y="285752"/>
                </a:lnTo>
                <a:lnTo>
                  <a:pt x="6787" y="285733"/>
                </a:lnTo>
                <a:lnTo>
                  <a:pt x="4307" y="286778"/>
                </a:lnTo>
                <a:lnTo>
                  <a:pt x="2654" y="288533"/>
                </a:lnTo>
                <a:lnTo>
                  <a:pt x="0" y="293898"/>
                </a:lnTo>
                <a:lnTo>
                  <a:pt x="841" y="294337"/>
                </a:lnTo>
                <a:lnTo>
                  <a:pt x="46320" y="295208"/>
                </a:lnTo>
                <a:lnTo>
                  <a:pt x="87060" y="301762"/>
                </a:lnTo>
                <a:lnTo>
                  <a:pt x="129876" y="303860"/>
                </a:lnTo>
                <a:lnTo>
                  <a:pt x="164251" y="304350"/>
                </a:lnTo>
                <a:lnTo>
                  <a:pt x="203518" y="301746"/>
                </a:lnTo>
                <a:lnTo>
                  <a:pt x="245665" y="298119"/>
                </a:lnTo>
                <a:lnTo>
                  <a:pt x="289091" y="296507"/>
                </a:lnTo>
                <a:lnTo>
                  <a:pt x="333086" y="295791"/>
                </a:lnTo>
                <a:lnTo>
                  <a:pt x="377334" y="294414"/>
                </a:lnTo>
                <a:lnTo>
                  <a:pt x="421694" y="290275"/>
                </a:lnTo>
                <a:lnTo>
                  <a:pt x="463282" y="284907"/>
                </a:lnTo>
                <a:lnTo>
                  <a:pt x="501873" y="278994"/>
                </a:lnTo>
                <a:lnTo>
                  <a:pt x="536664" y="272838"/>
                </a:lnTo>
                <a:lnTo>
                  <a:pt x="569766" y="269396"/>
                </a:lnTo>
                <a:lnTo>
                  <a:pt x="612507" y="264637"/>
                </a:lnTo>
                <a:lnTo>
                  <a:pt x="648102" y="256523"/>
                </a:lnTo>
                <a:lnTo>
                  <a:pt x="692999" y="244301"/>
                </a:lnTo>
                <a:lnTo>
                  <a:pt x="734538" y="231349"/>
                </a:lnTo>
                <a:lnTo>
                  <a:pt x="750490" y="228732"/>
                </a:lnTo>
                <a:lnTo>
                  <a:pt x="780206" y="219057"/>
                </a:lnTo>
                <a:lnTo>
                  <a:pt x="775284" y="224086"/>
                </a:lnTo>
                <a:lnTo>
                  <a:pt x="772833" y="229384"/>
                </a:lnTo>
                <a:lnTo>
                  <a:pt x="772179" y="232279"/>
                </a:lnTo>
                <a:lnTo>
                  <a:pt x="744472" y="264075"/>
                </a:lnTo>
                <a:lnTo>
                  <a:pt x="700407" y="295298"/>
                </a:lnTo>
                <a:lnTo>
                  <a:pt x="664974" y="314292"/>
                </a:lnTo>
                <a:lnTo>
                  <a:pt x="622020" y="336147"/>
                </a:lnTo>
                <a:lnTo>
                  <a:pt x="586182" y="352567"/>
                </a:lnTo>
                <a:lnTo>
                  <a:pt x="545560" y="366920"/>
                </a:lnTo>
                <a:lnTo>
                  <a:pt x="502811" y="383177"/>
                </a:lnTo>
                <a:lnTo>
                  <a:pt x="459117" y="400986"/>
                </a:lnTo>
                <a:lnTo>
                  <a:pt x="415003" y="419484"/>
                </a:lnTo>
                <a:lnTo>
                  <a:pt x="370703" y="438289"/>
                </a:lnTo>
                <a:lnTo>
                  <a:pt x="326319" y="457230"/>
                </a:lnTo>
                <a:lnTo>
                  <a:pt x="281898" y="476232"/>
                </a:lnTo>
                <a:lnTo>
                  <a:pt x="243106" y="492438"/>
                </a:lnTo>
                <a:lnTo>
                  <a:pt x="208226" y="506697"/>
                </a:lnTo>
                <a:lnTo>
                  <a:pt x="160956" y="525565"/>
                </a:lnTo>
                <a:lnTo>
                  <a:pt x="118288" y="541959"/>
                </a:lnTo>
                <a:lnTo>
                  <a:pt x="94597" y="552393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MARTInkShape-32"/>
          <p:cNvSpPr/>
          <p:nvPr>
            <p:custDataLst>
              <p:tags r:id="rId3"/>
            </p:custDataLst>
          </p:nvPr>
        </p:nvSpPr>
        <p:spPr>
          <a:xfrm>
            <a:off x="4210050" y="8077200"/>
            <a:ext cx="57151" cy="28576"/>
          </a:xfrm>
          <a:custGeom>
            <a:avLst/>
            <a:gdLst/>
            <a:ahLst/>
            <a:cxnLst/>
            <a:rect l="0" t="0" r="0" b="0"/>
            <a:pathLst>
              <a:path w="57151" h="28576">
                <a:moveTo>
                  <a:pt x="57150" y="0"/>
                </a:moveTo>
                <a:lnTo>
                  <a:pt x="57150" y="0"/>
                </a:lnTo>
                <a:lnTo>
                  <a:pt x="52094" y="5057"/>
                </a:lnTo>
                <a:lnTo>
                  <a:pt x="46789" y="7540"/>
                </a:lnTo>
                <a:lnTo>
                  <a:pt x="43893" y="8201"/>
                </a:lnTo>
                <a:lnTo>
                  <a:pt x="11489" y="25949"/>
                </a:lnTo>
                <a:lnTo>
                  <a:pt x="0" y="28575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SMARTInkShape-Group12"/>
          <p:cNvGrpSpPr/>
          <p:nvPr/>
        </p:nvGrpSpPr>
        <p:grpSpPr>
          <a:xfrm>
            <a:off x="7239000" y="2772436"/>
            <a:ext cx="1828801" cy="1418565"/>
            <a:chOff x="7239000" y="2772436"/>
            <a:chExt cx="1828801" cy="1418565"/>
          </a:xfrm>
        </p:grpSpPr>
        <p:sp>
          <p:nvSpPr>
            <p:cNvPr id="7" name="SMARTInkShape-33"/>
            <p:cNvSpPr/>
            <p:nvPr>
              <p:custDataLst>
                <p:tags r:id="rId47"/>
              </p:custDataLst>
            </p:nvPr>
          </p:nvSpPr>
          <p:spPr>
            <a:xfrm>
              <a:off x="7526328" y="3590925"/>
              <a:ext cx="198448" cy="456987"/>
            </a:xfrm>
            <a:custGeom>
              <a:avLst/>
              <a:gdLst/>
              <a:ahLst/>
              <a:cxnLst/>
              <a:rect l="0" t="0" r="0" b="0"/>
              <a:pathLst>
                <a:path w="198448" h="456987">
                  <a:moveTo>
                    <a:pt x="65097" y="0"/>
                  </a:moveTo>
                  <a:lnTo>
                    <a:pt x="65097" y="0"/>
                  </a:lnTo>
                  <a:lnTo>
                    <a:pt x="64039" y="24909"/>
                  </a:lnTo>
                  <a:lnTo>
                    <a:pt x="51840" y="72503"/>
                  </a:lnTo>
                  <a:lnTo>
                    <a:pt x="45074" y="120116"/>
                  </a:lnTo>
                  <a:lnTo>
                    <a:pt x="31195" y="164015"/>
                  </a:lnTo>
                  <a:lnTo>
                    <a:pt x="22596" y="200644"/>
                  </a:lnTo>
                  <a:lnTo>
                    <a:pt x="12288" y="238308"/>
                  </a:lnTo>
                  <a:lnTo>
                    <a:pt x="6411" y="276279"/>
                  </a:lnTo>
                  <a:lnTo>
                    <a:pt x="0" y="321979"/>
                  </a:lnTo>
                  <a:lnTo>
                    <a:pt x="6338" y="361581"/>
                  </a:lnTo>
                  <a:lnTo>
                    <a:pt x="15819" y="389357"/>
                  </a:lnTo>
                  <a:lnTo>
                    <a:pt x="53904" y="436130"/>
                  </a:lnTo>
                  <a:lnTo>
                    <a:pt x="65767" y="442544"/>
                  </a:lnTo>
                  <a:lnTo>
                    <a:pt x="110795" y="454764"/>
                  </a:lnTo>
                  <a:lnTo>
                    <a:pt x="153475" y="456986"/>
                  </a:lnTo>
                  <a:lnTo>
                    <a:pt x="168934" y="456047"/>
                  </a:lnTo>
                  <a:lnTo>
                    <a:pt x="198447" y="4476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SMARTInkShape-34"/>
            <p:cNvSpPr/>
            <p:nvPr>
              <p:custDataLst>
                <p:tags r:id="rId48"/>
              </p:custDataLst>
            </p:nvPr>
          </p:nvSpPr>
          <p:spPr>
            <a:xfrm>
              <a:off x="7391400" y="3839164"/>
              <a:ext cx="304801" cy="18462"/>
            </a:xfrm>
            <a:custGeom>
              <a:avLst/>
              <a:gdLst/>
              <a:ahLst/>
              <a:cxnLst/>
              <a:rect l="0" t="0" r="0" b="0"/>
              <a:pathLst>
                <a:path w="304801" h="18462">
                  <a:moveTo>
                    <a:pt x="0" y="18461"/>
                  </a:moveTo>
                  <a:lnTo>
                    <a:pt x="0" y="18461"/>
                  </a:lnTo>
                  <a:lnTo>
                    <a:pt x="5057" y="18461"/>
                  </a:lnTo>
                  <a:lnTo>
                    <a:pt x="10361" y="15639"/>
                  </a:lnTo>
                  <a:lnTo>
                    <a:pt x="13257" y="13405"/>
                  </a:lnTo>
                  <a:lnTo>
                    <a:pt x="22120" y="10922"/>
                  </a:lnTo>
                  <a:lnTo>
                    <a:pt x="67780" y="9110"/>
                  </a:lnTo>
                  <a:lnTo>
                    <a:pt x="104994" y="8970"/>
                  </a:lnTo>
                  <a:lnTo>
                    <a:pt x="150523" y="2397"/>
                  </a:lnTo>
                  <a:lnTo>
                    <a:pt x="197459" y="0"/>
                  </a:lnTo>
                  <a:lnTo>
                    <a:pt x="242675" y="4584"/>
                  </a:lnTo>
                  <a:lnTo>
                    <a:pt x="284259" y="8363"/>
                  </a:lnTo>
                  <a:lnTo>
                    <a:pt x="304800" y="893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SMARTInkShape-35"/>
            <p:cNvSpPr/>
            <p:nvPr>
              <p:custDataLst>
                <p:tags r:id="rId49"/>
              </p:custDataLst>
            </p:nvPr>
          </p:nvSpPr>
          <p:spPr>
            <a:xfrm>
              <a:off x="7239000" y="3448050"/>
              <a:ext cx="1828801" cy="18649"/>
            </a:xfrm>
            <a:custGeom>
              <a:avLst/>
              <a:gdLst/>
              <a:ahLst/>
              <a:cxnLst/>
              <a:rect l="0" t="0" r="0" b="0"/>
              <a:pathLst>
                <a:path w="1828801" h="18649">
                  <a:moveTo>
                    <a:pt x="1828800" y="0"/>
                  </a:moveTo>
                  <a:lnTo>
                    <a:pt x="1828800" y="0"/>
                  </a:lnTo>
                  <a:lnTo>
                    <a:pt x="1810437" y="1058"/>
                  </a:lnTo>
                  <a:lnTo>
                    <a:pt x="1770486" y="8201"/>
                  </a:lnTo>
                  <a:lnTo>
                    <a:pt x="1725716" y="9263"/>
                  </a:lnTo>
                  <a:lnTo>
                    <a:pt x="1688660" y="9447"/>
                  </a:lnTo>
                  <a:lnTo>
                    <a:pt x="1648753" y="9502"/>
                  </a:lnTo>
                  <a:lnTo>
                    <a:pt x="1615429" y="9515"/>
                  </a:lnTo>
                  <a:lnTo>
                    <a:pt x="1579452" y="9520"/>
                  </a:lnTo>
                  <a:lnTo>
                    <a:pt x="1541237" y="8465"/>
                  </a:lnTo>
                  <a:lnTo>
                    <a:pt x="1499558" y="4468"/>
                  </a:lnTo>
                  <a:lnTo>
                    <a:pt x="1456341" y="1985"/>
                  </a:lnTo>
                  <a:lnTo>
                    <a:pt x="1412437" y="883"/>
                  </a:lnTo>
                  <a:lnTo>
                    <a:pt x="1368230" y="392"/>
                  </a:lnTo>
                  <a:lnTo>
                    <a:pt x="1321067" y="174"/>
                  </a:lnTo>
                  <a:lnTo>
                    <a:pt x="1296636" y="116"/>
                  </a:lnTo>
                  <a:lnTo>
                    <a:pt x="1271882" y="78"/>
                  </a:lnTo>
                  <a:lnTo>
                    <a:pt x="1246913" y="52"/>
                  </a:lnTo>
                  <a:lnTo>
                    <a:pt x="1221801" y="34"/>
                  </a:lnTo>
                  <a:lnTo>
                    <a:pt x="1196592" y="23"/>
                  </a:lnTo>
                  <a:lnTo>
                    <a:pt x="1171320" y="16"/>
                  </a:lnTo>
                  <a:lnTo>
                    <a:pt x="1146005" y="10"/>
                  </a:lnTo>
                  <a:lnTo>
                    <a:pt x="1119603" y="1065"/>
                  </a:lnTo>
                  <a:lnTo>
                    <a:pt x="1092477" y="2827"/>
                  </a:lnTo>
                  <a:lnTo>
                    <a:pt x="1064868" y="5059"/>
                  </a:lnTo>
                  <a:lnTo>
                    <a:pt x="1036937" y="6548"/>
                  </a:lnTo>
                  <a:lnTo>
                    <a:pt x="1008791" y="7540"/>
                  </a:lnTo>
                  <a:lnTo>
                    <a:pt x="980502" y="8202"/>
                  </a:lnTo>
                  <a:lnTo>
                    <a:pt x="953177" y="8643"/>
                  </a:lnTo>
                  <a:lnTo>
                    <a:pt x="926493" y="8937"/>
                  </a:lnTo>
                  <a:lnTo>
                    <a:pt x="900237" y="9133"/>
                  </a:lnTo>
                  <a:lnTo>
                    <a:pt x="873208" y="10322"/>
                  </a:lnTo>
                  <a:lnTo>
                    <a:pt x="845663" y="12173"/>
                  </a:lnTo>
                  <a:lnTo>
                    <a:pt x="817776" y="14465"/>
                  </a:lnTo>
                  <a:lnTo>
                    <a:pt x="790718" y="15994"/>
                  </a:lnTo>
                  <a:lnTo>
                    <a:pt x="764211" y="17012"/>
                  </a:lnTo>
                  <a:lnTo>
                    <a:pt x="738074" y="17692"/>
                  </a:lnTo>
                  <a:lnTo>
                    <a:pt x="711125" y="18145"/>
                  </a:lnTo>
                  <a:lnTo>
                    <a:pt x="683633" y="18447"/>
                  </a:lnTo>
                  <a:lnTo>
                    <a:pt x="655780" y="18648"/>
                  </a:lnTo>
                  <a:lnTo>
                    <a:pt x="628745" y="17723"/>
                  </a:lnTo>
                  <a:lnTo>
                    <a:pt x="602255" y="16049"/>
                  </a:lnTo>
                  <a:lnTo>
                    <a:pt x="576129" y="13874"/>
                  </a:lnTo>
                  <a:lnTo>
                    <a:pt x="549186" y="12424"/>
                  </a:lnTo>
                  <a:lnTo>
                    <a:pt x="521699" y="11458"/>
                  </a:lnTo>
                  <a:lnTo>
                    <a:pt x="493850" y="10814"/>
                  </a:lnTo>
                  <a:lnTo>
                    <a:pt x="466816" y="10384"/>
                  </a:lnTo>
                  <a:lnTo>
                    <a:pt x="440328" y="10098"/>
                  </a:lnTo>
                  <a:lnTo>
                    <a:pt x="414202" y="9907"/>
                  </a:lnTo>
                  <a:lnTo>
                    <a:pt x="389376" y="8721"/>
                  </a:lnTo>
                  <a:lnTo>
                    <a:pt x="342036" y="4582"/>
                  </a:lnTo>
                  <a:lnTo>
                    <a:pt x="296302" y="2036"/>
                  </a:lnTo>
                  <a:lnTo>
                    <a:pt x="252340" y="905"/>
                  </a:lnTo>
                  <a:lnTo>
                    <a:pt x="211634" y="402"/>
                  </a:lnTo>
                  <a:lnTo>
                    <a:pt x="172377" y="179"/>
                  </a:lnTo>
                  <a:lnTo>
                    <a:pt x="133762" y="1138"/>
                  </a:lnTo>
                  <a:lnTo>
                    <a:pt x="95433" y="5092"/>
                  </a:lnTo>
                  <a:lnTo>
                    <a:pt x="48268" y="8212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SMARTInkShape-36"/>
            <p:cNvSpPr/>
            <p:nvPr>
              <p:custDataLst>
                <p:tags r:id="rId50"/>
              </p:custDataLst>
            </p:nvPr>
          </p:nvSpPr>
          <p:spPr>
            <a:xfrm>
              <a:off x="8772525" y="3019425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0"/>
                  </a:moveTo>
                  <a:lnTo>
                    <a:pt x="0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SMARTInkShape-37"/>
            <p:cNvSpPr/>
            <p:nvPr>
              <p:custDataLst>
                <p:tags r:id="rId51"/>
              </p:custDataLst>
            </p:nvPr>
          </p:nvSpPr>
          <p:spPr>
            <a:xfrm>
              <a:off x="8134350" y="2971803"/>
              <a:ext cx="142876" cy="9523"/>
            </a:xfrm>
            <a:custGeom>
              <a:avLst/>
              <a:gdLst/>
              <a:ahLst/>
              <a:cxnLst/>
              <a:rect l="0" t="0" r="0" b="0"/>
              <a:pathLst>
                <a:path w="142876" h="9523">
                  <a:moveTo>
                    <a:pt x="0" y="9522"/>
                  </a:moveTo>
                  <a:lnTo>
                    <a:pt x="0" y="9522"/>
                  </a:lnTo>
                  <a:lnTo>
                    <a:pt x="5057" y="4466"/>
                  </a:lnTo>
                  <a:lnTo>
                    <a:pt x="10361" y="1983"/>
                  </a:lnTo>
                  <a:lnTo>
                    <a:pt x="57419" y="49"/>
                  </a:lnTo>
                  <a:lnTo>
                    <a:pt x="101616" y="0"/>
                  </a:lnTo>
                  <a:lnTo>
                    <a:pt x="111485" y="2821"/>
                  </a:lnTo>
                  <a:lnTo>
                    <a:pt x="119399" y="6544"/>
                  </a:lnTo>
                  <a:lnTo>
                    <a:pt x="142875" y="952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SMARTInkShape-38"/>
            <p:cNvSpPr/>
            <p:nvPr>
              <p:custDataLst>
                <p:tags r:id="rId52"/>
              </p:custDataLst>
            </p:nvPr>
          </p:nvSpPr>
          <p:spPr>
            <a:xfrm>
              <a:off x="8763000" y="3190875"/>
              <a:ext cx="9134" cy="104776"/>
            </a:xfrm>
            <a:custGeom>
              <a:avLst/>
              <a:gdLst/>
              <a:ahLst/>
              <a:cxnLst/>
              <a:rect l="0" t="0" r="0" b="0"/>
              <a:pathLst>
                <a:path w="9134" h="104776">
                  <a:moveTo>
                    <a:pt x="0" y="0"/>
                  </a:moveTo>
                  <a:lnTo>
                    <a:pt x="0" y="0"/>
                  </a:lnTo>
                  <a:lnTo>
                    <a:pt x="6546" y="15209"/>
                  </a:lnTo>
                  <a:lnTo>
                    <a:pt x="9133" y="44780"/>
                  </a:lnTo>
                  <a:lnTo>
                    <a:pt x="6528" y="54475"/>
                  </a:lnTo>
                  <a:lnTo>
                    <a:pt x="2901" y="63369"/>
                  </a:lnTo>
                  <a:lnTo>
                    <a:pt x="0" y="1047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SMARTInkShape-39"/>
            <p:cNvSpPr/>
            <p:nvPr>
              <p:custDataLst>
                <p:tags r:id="rId53"/>
              </p:custDataLst>
            </p:nvPr>
          </p:nvSpPr>
          <p:spPr>
            <a:xfrm>
              <a:off x="8696325" y="393382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SMARTInkShape-40"/>
            <p:cNvSpPr/>
            <p:nvPr>
              <p:custDataLst>
                <p:tags r:id="rId54"/>
              </p:custDataLst>
            </p:nvPr>
          </p:nvSpPr>
          <p:spPr>
            <a:xfrm>
              <a:off x="8477377" y="3695700"/>
              <a:ext cx="180849" cy="428446"/>
            </a:xfrm>
            <a:custGeom>
              <a:avLst/>
              <a:gdLst/>
              <a:ahLst/>
              <a:cxnLst/>
              <a:rect l="0" t="0" r="0" b="0"/>
              <a:pathLst>
                <a:path w="180849" h="428446">
                  <a:moveTo>
                    <a:pt x="18923" y="0"/>
                  </a:moveTo>
                  <a:lnTo>
                    <a:pt x="18923" y="0"/>
                  </a:lnTo>
                  <a:lnTo>
                    <a:pt x="18923" y="45056"/>
                  </a:lnTo>
                  <a:lnTo>
                    <a:pt x="18923" y="86641"/>
                  </a:lnTo>
                  <a:lnTo>
                    <a:pt x="16101" y="114571"/>
                  </a:lnTo>
                  <a:lnTo>
                    <a:pt x="10722" y="157510"/>
                  </a:lnTo>
                  <a:lnTo>
                    <a:pt x="3113" y="199153"/>
                  </a:lnTo>
                  <a:lnTo>
                    <a:pt x="513" y="240775"/>
                  </a:lnTo>
                  <a:lnTo>
                    <a:pt x="0" y="284392"/>
                  </a:lnTo>
                  <a:lnTo>
                    <a:pt x="2712" y="325657"/>
                  </a:lnTo>
                  <a:lnTo>
                    <a:pt x="13134" y="357251"/>
                  </a:lnTo>
                  <a:lnTo>
                    <a:pt x="44532" y="402077"/>
                  </a:lnTo>
                  <a:lnTo>
                    <a:pt x="73344" y="421706"/>
                  </a:lnTo>
                  <a:lnTo>
                    <a:pt x="87023" y="426575"/>
                  </a:lnTo>
                  <a:lnTo>
                    <a:pt x="125983" y="428445"/>
                  </a:lnTo>
                  <a:lnTo>
                    <a:pt x="138119" y="425723"/>
                  </a:lnTo>
                  <a:lnTo>
                    <a:pt x="148100" y="422043"/>
                  </a:lnTo>
                  <a:lnTo>
                    <a:pt x="164559" y="418914"/>
                  </a:lnTo>
                  <a:lnTo>
                    <a:pt x="180848" y="4095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SMARTInkShape-41"/>
            <p:cNvSpPr/>
            <p:nvPr>
              <p:custDataLst>
                <p:tags r:id="rId55"/>
              </p:custDataLst>
            </p:nvPr>
          </p:nvSpPr>
          <p:spPr>
            <a:xfrm>
              <a:off x="8115300" y="3895725"/>
              <a:ext cx="76201" cy="19051"/>
            </a:xfrm>
            <a:custGeom>
              <a:avLst/>
              <a:gdLst/>
              <a:ahLst/>
              <a:cxnLst/>
              <a:rect l="0" t="0" r="0" b="0"/>
              <a:pathLst>
                <a:path w="76201" h="19051">
                  <a:moveTo>
                    <a:pt x="0" y="0"/>
                  </a:moveTo>
                  <a:lnTo>
                    <a:pt x="0" y="0"/>
                  </a:lnTo>
                  <a:lnTo>
                    <a:pt x="41504" y="1058"/>
                  </a:lnTo>
                  <a:lnTo>
                    <a:pt x="66502" y="11759"/>
                  </a:lnTo>
                  <a:lnTo>
                    <a:pt x="76200" y="190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MARTInkShape-42"/>
            <p:cNvSpPr/>
            <p:nvPr>
              <p:custDataLst>
                <p:tags r:id="rId56"/>
              </p:custDataLst>
            </p:nvPr>
          </p:nvSpPr>
          <p:spPr>
            <a:xfrm>
              <a:off x="7496175" y="2772436"/>
              <a:ext cx="304801" cy="370417"/>
            </a:xfrm>
            <a:custGeom>
              <a:avLst/>
              <a:gdLst/>
              <a:ahLst/>
              <a:cxnLst/>
              <a:rect l="0" t="0" r="0" b="0"/>
              <a:pathLst>
                <a:path w="304801" h="370417">
                  <a:moveTo>
                    <a:pt x="304800" y="46964"/>
                  </a:moveTo>
                  <a:lnTo>
                    <a:pt x="304800" y="46964"/>
                  </a:lnTo>
                  <a:lnTo>
                    <a:pt x="282680" y="27666"/>
                  </a:lnTo>
                  <a:lnTo>
                    <a:pt x="259744" y="15165"/>
                  </a:lnTo>
                  <a:lnTo>
                    <a:pt x="218159" y="6872"/>
                  </a:lnTo>
                  <a:lnTo>
                    <a:pt x="172207" y="0"/>
                  </a:lnTo>
                  <a:lnTo>
                    <a:pt x="140858" y="484"/>
                  </a:lnTo>
                  <a:lnTo>
                    <a:pt x="132100" y="4434"/>
                  </a:lnTo>
                  <a:lnTo>
                    <a:pt x="106238" y="21733"/>
                  </a:lnTo>
                  <a:lnTo>
                    <a:pt x="102575" y="25910"/>
                  </a:lnTo>
                  <a:lnTo>
                    <a:pt x="89347" y="53500"/>
                  </a:lnTo>
                  <a:lnTo>
                    <a:pt x="86202" y="82332"/>
                  </a:lnTo>
                  <a:lnTo>
                    <a:pt x="90923" y="101070"/>
                  </a:lnTo>
                  <a:lnTo>
                    <a:pt x="103058" y="126365"/>
                  </a:lnTo>
                  <a:lnTo>
                    <a:pt x="121918" y="154566"/>
                  </a:lnTo>
                  <a:lnTo>
                    <a:pt x="135607" y="178330"/>
                  </a:lnTo>
                  <a:lnTo>
                    <a:pt x="153068" y="195954"/>
                  </a:lnTo>
                  <a:lnTo>
                    <a:pt x="196889" y="234647"/>
                  </a:lnTo>
                  <a:lnTo>
                    <a:pt x="225056" y="278760"/>
                  </a:lnTo>
                  <a:lnTo>
                    <a:pt x="233783" y="297795"/>
                  </a:lnTo>
                  <a:lnTo>
                    <a:pt x="236195" y="310492"/>
                  </a:lnTo>
                  <a:lnTo>
                    <a:pt x="234445" y="320368"/>
                  </a:lnTo>
                  <a:lnTo>
                    <a:pt x="224698" y="340388"/>
                  </a:lnTo>
                  <a:lnTo>
                    <a:pt x="215929" y="349530"/>
                  </a:lnTo>
                  <a:lnTo>
                    <a:pt x="196270" y="360627"/>
                  </a:lnTo>
                  <a:lnTo>
                    <a:pt x="170337" y="367796"/>
                  </a:lnTo>
                  <a:lnTo>
                    <a:pt x="123678" y="370416"/>
                  </a:lnTo>
                  <a:lnTo>
                    <a:pt x="96265" y="369638"/>
                  </a:lnTo>
                  <a:lnTo>
                    <a:pt x="48855" y="354557"/>
                  </a:lnTo>
                  <a:lnTo>
                    <a:pt x="0" y="32318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SMARTInkShape-43"/>
            <p:cNvSpPr/>
            <p:nvPr>
              <p:custDataLst>
                <p:tags r:id="rId57"/>
              </p:custDataLst>
            </p:nvPr>
          </p:nvSpPr>
          <p:spPr>
            <a:xfrm>
              <a:off x="7791450" y="4057650"/>
              <a:ext cx="171451" cy="1"/>
            </a:xfrm>
            <a:custGeom>
              <a:avLst/>
              <a:gdLst/>
              <a:ahLst/>
              <a:cxnLst/>
              <a:rect l="0" t="0" r="0" b="0"/>
              <a:pathLst>
                <a:path w="171451" h="1">
                  <a:moveTo>
                    <a:pt x="0" y="0"/>
                  </a:moveTo>
                  <a:lnTo>
                    <a:pt x="0" y="0"/>
                  </a:lnTo>
                  <a:lnTo>
                    <a:pt x="41832" y="0"/>
                  </a:lnTo>
                  <a:lnTo>
                    <a:pt x="88039" y="0"/>
                  </a:lnTo>
                  <a:lnTo>
                    <a:pt x="132597" y="0"/>
                  </a:lnTo>
                  <a:lnTo>
                    <a:pt x="17145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SMARTInkShape-44"/>
            <p:cNvSpPr/>
            <p:nvPr>
              <p:custDataLst>
                <p:tags r:id="rId58"/>
              </p:custDataLst>
            </p:nvPr>
          </p:nvSpPr>
          <p:spPr>
            <a:xfrm>
              <a:off x="7848711" y="3867207"/>
              <a:ext cx="132848" cy="285694"/>
            </a:xfrm>
            <a:custGeom>
              <a:avLst/>
              <a:gdLst/>
              <a:ahLst/>
              <a:cxnLst/>
              <a:rect l="0" t="0" r="0" b="0"/>
              <a:pathLst>
                <a:path w="132848" h="285694">
                  <a:moveTo>
                    <a:pt x="123714" y="28518"/>
                  </a:moveTo>
                  <a:lnTo>
                    <a:pt x="123714" y="28518"/>
                  </a:lnTo>
                  <a:lnTo>
                    <a:pt x="128771" y="28518"/>
                  </a:lnTo>
                  <a:lnTo>
                    <a:pt x="130260" y="27460"/>
                  </a:lnTo>
                  <a:lnTo>
                    <a:pt x="131253" y="25696"/>
                  </a:lnTo>
                  <a:lnTo>
                    <a:pt x="132847" y="15261"/>
                  </a:lnTo>
                  <a:lnTo>
                    <a:pt x="131920" y="13330"/>
                  </a:lnTo>
                  <a:lnTo>
                    <a:pt x="130242" y="12043"/>
                  </a:lnTo>
                  <a:lnTo>
                    <a:pt x="102638" y="1418"/>
                  </a:lnTo>
                  <a:lnTo>
                    <a:pt x="56836" y="0"/>
                  </a:lnTo>
                  <a:lnTo>
                    <a:pt x="45307" y="1027"/>
                  </a:lnTo>
                  <a:lnTo>
                    <a:pt x="32867" y="7555"/>
                  </a:lnTo>
                  <a:lnTo>
                    <a:pt x="15926" y="22334"/>
                  </a:lnTo>
                  <a:lnTo>
                    <a:pt x="6287" y="36799"/>
                  </a:lnTo>
                  <a:lnTo>
                    <a:pt x="1785" y="54490"/>
                  </a:lnTo>
                  <a:lnTo>
                    <a:pt x="0" y="98401"/>
                  </a:lnTo>
                  <a:lnTo>
                    <a:pt x="2734" y="126597"/>
                  </a:lnTo>
                  <a:lnTo>
                    <a:pt x="11650" y="173627"/>
                  </a:lnTo>
                  <a:lnTo>
                    <a:pt x="21122" y="218378"/>
                  </a:lnTo>
                  <a:lnTo>
                    <a:pt x="27014" y="239235"/>
                  </a:lnTo>
                  <a:lnTo>
                    <a:pt x="28464" y="28569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SMARTInkShape-45"/>
            <p:cNvSpPr/>
            <p:nvPr>
              <p:custDataLst>
                <p:tags r:id="rId59"/>
              </p:custDataLst>
            </p:nvPr>
          </p:nvSpPr>
          <p:spPr>
            <a:xfrm>
              <a:off x="7762875" y="3219450"/>
              <a:ext cx="200026" cy="9526"/>
            </a:xfrm>
            <a:custGeom>
              <a:avLst/>
              <a:gdLst/>
              <a:ahLst/>
              <a:cxnLst/>
              <a:rect l="0" t="0" r="0" b="0"/>
              <a:pathLst>
                <a:path w="200026" h="9526">
                  <a:moveTo>
                    <a:pt x="0" y="9525"/>
                  </a:moveTo>
                  <a:lnTo>
                    <a:pt x="0" y="9525"/>
                  </a:lnTo>
                  <a:lnTo>
                    <a:pt x="23851" y="8467"/>
                  </a:lnTo>
                  <a:lnTo>
                    <a:pt x="54189" y="1324"/>
                  </a:lnTo>
                  <a:lnTo>
                    <a:pt x="98937" y="174"/>
                  </a:lnTo>
                  <a:lnTo>
                    <a:pt x="141722" y="34"/>
                  </a:lnTo>
                  <a:lnTo>
                    <a:pt x="184703" y="5"/>
                  </a:lnTo>
                  <a:lnTo>
                    <a:pt x="2000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SMARTInkShape-46"/>
            <p:cNvSpPr/>
            <p:nvPr>
              <p:custDataLst>
                <p:tags r:id="rId60"/>
              </p:custDataLst>
            </p:nvPr>
          </p:nvSpPr>
          <p:spPr>
            <a:xfrm>
              <a:off x="7848608" y="3030442"/>
              <a:ext cx="104768" cy="265209"/>
            </a:xfrm>
            <a:custGeom>
              <a:avLst/>
              <a:gdLst/>
              <a:ahLst/>
              <a:cxnLst/>
              <a:rect l="0" t="0" r="0" b="0"/>
              <a:pathLst>
                <a:path w="104768" h="265209">
                  <a:moveTo>
                    <a:pt x="104767" y="93758"/>
                  </a:moveTo>
                  <a:lnTo>
                    <a:pt x="104767" y="93758"/>
                  </a:lnTo>
                  <a:lnTo>
                    <a:pt x="104767" y="71092"/>
                  </a:lnTo>
                  <a:lnTo>
                    <a:pt x="101945" y="64987"/>
                  </a:lnTo>
                  <a:lnTo>
                    <a:pt x="99711" y="61877"/>
                  </a:lnTo>
                  <a:lnTo>
                    <a:pt x="94008" y="42736"/>
                  </a:lnTo>
                  <a:lnTo>
                    <a:pt x="63754" y="14498"/>
                  </a:lnTo>
                  <a:lnTo>
                    <a:pt x="57258" y="10907"/>
                  </a:lnTo>
                  <a:lnTo>
                    <a:pt x="31779" y="0"/>
                  </a:lnTo>
                  <a:lnTo>
                    <a:pt x="29650" y="561"/>
                  </a:lnTo>
                  <a:lnTo>
                    <a:pt x="21597" y="5349"/>
                  </a:lnTo>
                  <a:lnTo>
                    <a:pt x="15592" y="6840"/>
                  </a:lnTo>
                  <a:lnTo>
                    <a:pt x="13566" y="9354"/>
                  </a:lnTo>
                  <a:lnTo>
                    <a:pt x="7495" y="25776"/>
                  </a:lnTo>
                  <a:lnTo>
                    <a:pt x="4994" y="29387"/>
                  </a:lnTo>
                  <a:lnTo>
                    <a:pt x="1474" y="44581"/>
                  </a:lnTo>
                  <a:lnTo>
                    <a:pt x="79" y="88561"/>
                  </a:lnTo>
                  <a:lnTo>
                    <a:pt x="0" y="134159"/>
                  </a:lnTo>
                  <a:lnTo>
                    <a:pt x="1052" y="153824"/>
                  </a:lnTo>
                  <a:lnTo>
                    <a:pt x="11751" y="198518"/>
                  </a:lnTo>
                  <a:lnTo>
                    <a:pt x="19704" y="214756"/>
                  </a:lnTo>
                  <a:lnTo>
                    <a:pt x="22659" y="218874"/>
                  </a:lnTo>
                  <a:lnTo>
                    <a:pt x="25941" y="229093"/>
                  </a:lnTo>
                  <a:lnTo>
                    <a:pt x="28567" y="26520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SMARTInkShape-47"/>
            <p:cNvSpPr/>
            <p:nvPr>
              <p:custDataLst>
                <p:tags r:id="rId61"/>
              </p:custDataLst>
            </p:nvPr>
          </p:nvSpPr>
          <p:spPr>
            <a:xfrm>
              <a:off x="8724900" y="4067175"/>
              <a:ext cx="17110" cy="123826"/>
            </a:xfrm>
            <a:custGeom>
              <a:avLst/>
              <a:gdLst/>
              <a:ahLst/>
              <a:cxnLst/>
              <a:rect l="0" t="0" r="0" b="0"/>
              <a:pathLst>
                <a:path w="17110" h="123826">
                  <a:moveTo>
                    <a:pt x="9525" y="0"/>
                  </a:moveTo>
                  <a:lnTo>
                    <a:pt x="9525" y="0"/>
                  </a:lnTo>
                  <a:lnTo>
                    <a:pt x="9525" y="8201"/>
                  </a:lnTo>
                  <a:lnTo>
                    <a:pt x="17065" y="30073"/>
                  </a:lnTo>
                  <a:lnTo>
                    <a:pt x="17109" y="41941"/>
                  </a:lnTo>
                  <a:lnTo>
                    <a:pt x="3218" y="88742"/>
                  </a:lnTo>
                  <a:lnTo>
                    <a:pt x="188" y="114105"/>
                  </a:lnTo>
                  <a:lnTo>
                    <a:pt x="0" y="1238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SMARTInkShape-48"/>
            <p:cNvSpPr/>
            <p:nvPr>
              <p:custDataLst>
                <p:tags r:id="rId62"/>
              </p:custDataLst>
            </p:nvPr>
          </p:nvSpPr>
          <p:spPr>
            <a:xfrm>
              <a:off x="8382000" y="3933841"/>
              <a:ext cx="247651" cy="28560"/>
            </a:xfrm>
            <a:custGeom>
              <a:avLst/>
              <a:gdLst/>
              <a:ahLst/>
              <a:cxnLst/>
              <a:rect l="0" t="0" r="0" b="0"/>
              <a:pathLst>
                <a:path w="247651" h="28560">
                  <a:moveTo>
                    <a:pt x="0" y="9509"/>
                  </a:moveTo>
                  <a:lnTo>
                    <a:pt x="0" y="9509"/>
                  </a:lnTo>
                  <a:lnTo>
                    <a:pt x="5057" y="9509"/>
                  </a:lnTo>
                  <a:lnTo>
                    <a:pt x="10361" y="6687"/>
                  </a:lnTo>
                  <a:lnTo>
                    <a:pt x="13257" y="4453"/>
                  </a:lnTo>
                  <a:lnTo>
                    <a:pt x="22120" y="1970"/>
                  </a:lnTo>
                  <a:lnTo>
                    <a:pt x="68737" y="100"/>
                  </a:lnTo>
                  <a:lnTo>
                    <a:pt x="114571" y="0"/>
                  </a:lnTo>
                  <a:lnTo>
                    <a:pt x="155415" y="1044"/>
                  </a:lnTo>
                  <a:lnTo>
                    <a:pt x="202210" y="9685"/>
                  </a:lnTo>
                  <a:lnTo>
                    <a:pt x="220899" y="16852"/>
                  </a:lnTo>
                  <a:lnTo>
                    <a:pt x="237230" y="25933"/>
                  </a:lnTo>
                  <a:lnTo>
                    <a:pt x="247650" y="2855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SMARTInkShape-49"/>
            <p:cNvSpPr/>
            <p:nvPr>
              <p:custDataLst>
                <p:tags r:id="rId63"/>
              </p:custDataLst>
            </p:nvPr>
          </p:nvSpPr>
          <p:spPr>
            <a:xfrm>
              <a:off x="8477250" y="2829209"/>
              <a:ext cx="247651" cy="399767"/>
            </a:xfrm>
            <a:custGeom>
              <a:avLst/>
              <a:gdLst/>
              <a:ahLst/>
              <a:cxnLst/>
              <a:rect l="0" t="0" r="0" b="0"/>
              <a:pathLst>
                <a:path w="247651" h="399767">
                  <a:moveTo>
                    <a:pt x="247650" y="18766"/>
                  </a:moveTo>
                  <a:lnTo>
                    <a:pt x="247650" y="18766"/>
                  </a:lnTo>
                  <a:lnTo>
                    <a:pt x="247650" y="10565"/>
                  </a:lnTo>
                  <a:lnTo>
                    <a:pt x="242593" y="4577"/>
                  </a:lnTo>
                  <a:lnTo>
                    <a:pt x="237289" y="1876"/>
                  </a:lnTo>
                  <a:lnTo>
                    <a:pt x="207990" y="0"/>
                  </a:lnTo>
                  <a:lnTo>
                    <a:pt x="164725" y="4810"/>
                  </a:lnTo>
                  <a:lnTo>
                    <a:pt x="117491" y="19019"/>
                  </a:lnTo>
                  <a:lnTo>
                    <a:pt x="76425" y="34674"/>
                  </a:lnTo>
                  <a:lnTo>
                    <a:pt x="51119" y="47347"/>
                  </a:lnTo>
                  <a:lnTo>
                    <a:pt x="42828" y="54752"/>
                  </a:lnTo>
                  <a:lnTo>
                    <a:pt x="25605" y="82824"/>
                  </a:lnTo>
                  <a:lnTo>
                    <a:pt x="20993" y="101481"/>
                  </a:lnTo>
                  <a:lnTo>
                    <a:pt x="22736" y="114089"/>
                  </a:lnTo>
                  <a:lnTo>
                    <a:pt x="28097" y="126749"/>
                  </a:lnTo>
                  <a:lnTo>
                    <a:pt x="54749" y="158470"/>
                  </a:lnTo>
                  <a:lnTo>
                    <a:pt x="100344" y="196566"/>
                  </a:lnTo>
                  <a:lnTo>
                    <a:pt x="143546" y="228316"/>
                  </a:lnTo>
                  <a:lnTo>
                    <a:pt x="176051" y="253716"/>
                  </a:lnTo>
                  <a:lnTo>
                    <a:pt x="202488" y="300017"/>
                  </a:lnTo>
                  <a:lnTo>
                    <a:pt x="203590" y="313452"/>
                  </a:lnTo>
                  <a:lnTo>
                    <a:pt x="195673" y="339325"/>
                  </a:lnTo>
                  <a:lnTo>
                    <a:pt x="181920" y="358457"/>
                  </a:lnTo>
                  <a:lnTo>
                    <a:pt x="150706" y="382826"/>
                  </a:lnTo>
                  <a:lnTo>
                    <a:pt x="123323" y="394276"/>
                  </a:lnTo>
                  <a:lnTo>
                    <a:pt x="76133" y="399043"/>
                  </a:lnTo>
                  <a:lnTo>
                    <a:pt x="31388" y="399671"/>
                  </a:lnTo>
                  <a:lnTo>
                    <a:pt x="0" y="39976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SMARTInkShape-Group13"/>
          <p:cNvGrpSpPr/>
          <p:nvPr/>
        </p:nvGrpSpPr>
        <p:grpSpPr>
          <a:xfrm>
            <a:off x="9088212" y="1876425"/>
            <a:ext cx="402480" cy="323851"/>
            <a:chOff x="9088212" y="1876425"/>
            <a:chExt cx="402480" cy="323851"/>
          </a:xfrm>
        </p:grpSpPr>
        <p:sp>
          <p:nvSpPr>
            <p:cNvPr id="25" name="SMARTInkShape-50"/>
            <p:cNvSpPr/>
            <p:nvPr>
              <p:custDataLst>
                <p:tags r:id="rId45"/>
              </p:custDataLst>
            </p:nvPr>
          </p:nvSpPr>
          <p:spPr>
            <a:xfrm>
              <a:off x="9088212" y="1957370"/>
              <a:ext cx="151039" cy="242906"/>
            </a:xfrm>
            <a:custGeom>
              <a:avLst/>
              <a:gdLst/>
              <a:ahLst/>
              <a:cxnLst/>
              <a:rect l="0" t="0" r="0" b="0"/>
              <a:pathLst>
                <a:path w="151039" h="242906">
                  <a:moveTo>
                    <a:pt x="122463" y="61930"/>
                  </a:moveTo>
                  <a:lnTo>
                    <a:pt x="122463" y="61930"/>
                  </a:lnTo>
                  <a:lnTo>
                    <a:pt x="122463" y="56874"/>
                  </a:lnTo>
                  <a:lnTo>
                    <a:pt x="119641" y="51569"/>
                  </a:lnTo>
                  <a:lnTo>
                    <a:pt x="109206" y="34483"/>
                  </a:lnTo>
                  <a:lnTo>
                    <a:pt x="105129" y="16874"/>
                  </a:lnTo>
                  <a:lnTo>
                    <a:pt x="102440" y="12842"/>
                  </a:lnTo>
                  <a:lnTo>
                    <a:pt x="98532" y="10155"/>
                  </a:lnTo>
                  <a:lnTo>
                    <a:pt x="85738" y="3550"/>
                  </a:lnTo>
                  <a:lnTo>
                    <a:pt x="82105" y="785"/>
                  </a:lnTo>
                  <a:lnTo>
                    <a:pt x="77567" y="0"/>
                  </a:lnTo>
                  <a:lnTo>
                    <a:pt x="48961" y="3941"/>
                  </a:lnTo>
                  <a:lnTo>
                    <a:pt x="36526" y="10052"/>
                  </a:lnTo>
                  <a:lnTo>
                    <a:pt x="30247" y="14645"/>
                  </a:lnTo>
                  <a:lnTo>
                    <a:pt x="20448" y="28214"/>
                  </a:lnTo>
                  <a:lnTo>
                    <a:pt x="5533" y="62796"/>
                  </a:lnTo>
                  <a:lnTo>
                    <a:pt x="0" y="106747"/>
                  </a:lnTo>
                  <a:lnTo>
                    <a:pt x="1729" y="149923"/>
                  </a:lnTo>
                  <a:lnTo>
                    <a:pt x="14920" y="196245"/>
                  </a:lnTo>
                  <a:lnTo>
                    <a:pt x="30442" y="229914"/>
                  </a:lnTo>
                  <a:lnTo>
                    <a:pt x="34658" y="234244"/>
                  </a:lnTo>
                  <a:lnTo>
                    <a:pt x="52587" y="241765"/>
                  </a:lnTo>
                  <a:lnTo>
                    <a:pt x="64953" y="237511"/>
                  </a:lnTo>
                  <a:lnTo>
                    <a:pt x="73268" y="229571"/>
                  </a:lnTo>
                  <a:lnTo>
                    <a:pt x="105173" y="183651"/>
                  </a:lnTo>
                  <a:lnTo>
                    <a:pt x="114737" y="137853"/>
                  </a:lnTo>
                  <a:lnTo>
                    <a:pt x="117972" y="118957"/>
                  </a:lnTo>
                  <a:lnTo>
                    <a:pt x="113809" y="71439"/>
                  </a:lnTo>
                  <a:lnTo>
                    <a:pt x="103828" y="26434"/>
                  </a:lnTo>
                  <a:lnTo>
                    <a:pt x="103690" y="26624"/>
                  </a:lnTo>
                  <a:lnTo>
                    <a:pt x="103535" y="29658"/>
                  </a:lnTo>
                  <a:lnTo>
                    <a:pt x="113121" y="74295"/>
                  </a:lnTo>
                  <a:lnTo>
                    <a:pt x="123127" y="117446"/>
                  </a:lnTo>
                  <a:lnTo>
                    <a:pt x="130238" y="161914"/>
                  </a:lnTo>
                  <a:lnTo>
                    <a:pt x="144735" y="203859"/>
                  </a:lnTo>
                  <a:lnTo>
                    <a:pt x="151038" y="24290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SMARTInkShape-51"/>
            <p:cNvSpPr/>
            <p:nvPr>
              <p:custDataLst>
                <p:tags r:id="rId46"/>
              </p:custDataLst>
            </p:nvPr>
          </p:nvSpPr>
          <p:spPr>
            <a:xfrm>
              <a:off x="9335218" y="1876425"/>
              <a:ext cx="155474" cy="314326"/>
            </a:xfrm>
            <a:custGeom>
              <a:avLst/>
              <a:gdLst/>
              <a:ahLst/>
              <a:cxnLst/>
              <a:rect l="0" t="0" r="0" b="0"/>
              <a:pathLst>
                <a:path w="155474" h="314326">
                  <a:moveTo>
                    <a:pt x="94532" y="0"/>
                  </a:moveTo>
                  <a:lnTo>
                    <a:pt x="94532" y="0"/>
                  </a:lnTo>
                  <a:lnTo>
                    <a:pt x="86331" y="0"/>
                  </a:lnTo>
                  <a:lnTo>
                    <a:pt x="85889" y="1058"/>
                  </a:lnTo>
                  <a:lnTo>
                    <a:pt x="85399" y="5056"/>
                  </a:lnTo>
                  <a:lnTo>
                    <a:pt x="82359" y="10361"/>
                  </a:lnTo>
                  <a:lnTo>
                    <a:pt x="51899" y="52263"/>
                  </a:lnTo>
                  <a:lnTo>
                    <a:pt x="27589" y="80997"/>
                  </a:lnTo>
                  <a:lnTo>
                    <a:pt x="16096" y="91032"/>
                  </a:lnTo>
                  <a:lnTo>
                    <a:pt x="1705" y="110818"/>
                  </a:lnTo>
                  <a:lnTo>
                    <a:pt x="0" y="118325"/>
                  </a:lnTo>
                  <a:lnTo>
                    <a:pt x="2423" y="124203"/>
                  </a:lnTo>
                  <a:lnTo>
                    <a:pt x="12602" y="136599"/>
                  </a:lnTo>
                  <a:lnTo>
                    <a:pt x="26747" y="146072"/>
                  </a:lnTo>
                  <a:lnTo>
                    <a:pt x="71164" y="156901"/>
                  </a:lnTo>
                  <a:lnTo>
                    <a:pt x="104028" y="169595"/>
                  </a:lnTo>
                  <a:lnTo>
                    <a:pt x="133503" y="192386"/>
                  </a:lnTo>
                  <a:lnTo>
                    <a:pt x="154655" y="225869"/>
                  </a:lnTo>
                  <a:lnTo>
                    <a:pt x="155473" y="241145"/>
                  </a:lnTo>
                  <a:lnTo>
                    <a:pt x="147374" y="271765"/>
                  </a:lnTo>
                  <a:lnTo>
                    <a:pt x="113582" y="3143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54" name="SMARTInkShape-Group14"/>
          <p:cNvGrpSpPr/>
          <p:nvPr/>
        </p:nvGrpSpPr>
        <p:grpSpPr>
          <a:xfrm>
            <a:off x="7239000" y="1974304"/>
            <a:ext cx="1609726" cy="491495"/>
            <a:chOff x="7239000" y="1974304"/>
            <a:chExt cx="1609726" cy="491495"/>
          </a:xfrm>
        </p:grpSpPr>
        <p:sp>
          <p:nvSpPr>
            <p:cNvPr id="28" name="SMARTInkShape-52"/>
            <p:cNvSpPr/>
            <p:nvPr>
              <p:custDataLst>
                <p:tags r:id="rId36"/>
              </p:custDataLst>
            </p:nvPr>
          </p:nvSpPr>
          <p:spPr>
            <a:xfrm>
              <a:off x="7934325" y="203835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SMARTInkShape-53"/>
            <p:cNvSpPr/>
            <p:nvPr>
              <p:custDataLst>
                <p:tags r:id="rId37"/>
              </p:custDataLst>
            </p:nvPr>
          </p:nvSpPr>
          <p:spPr>
            <a:xfrm>
              <a:off x="7943850" y="2162175"/>
              <a:ext cx="85726" cy="219076"/>
            </a:xfrm>
            <a:custGeom>
              <a:avLst/>
              <a:gdLst/>
              <a:ahLst/>
              <a:cxnLst/>
              <a:rect l="0" t="0" r="0" b="0"/>
              <a:pathLst>
                <a:path w="85726" h="219076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16247" y="49361"/>
                  </a:lnTo>
                  <a:lnTo>
                    <a:pt x="31471" y="88890"/>
                  </a:lnTo>
                  <a:lnTo>
                    <a:pt x="45661" y="124763"/>
                  </a:lnTo>
                  <a:lnTo>
                    <a:pt x="64994" y="169754"/>
                  </a:lnTo>
                  <a:lnTo>
                    <a:pt x="85725" y="2190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SMARTInkShape-54"/>
            <p:cNvSpPr/>
            <p:nvPr>
              <p:custDataLst>
                <p:tags r:id="rId38"/>
              </p:custDataLst>
            </p:nvPr>
          </p:nvSpPr>
          <p:spPr>
            <a:xfrm>
              <a:off x="7658100" y="2076450"/>
              <a:ext cx="112774" cy="389349"/>
            </a:xfrm>
            <a:custGeom>
              <a:avLst/>
              <a:gdLst/>
              <a:ahLst/>
              <a:cxnLst/>
              <a:rect l="0" t="0" r="0" b="0"/>
              <a:pathLst>
                <a:path w="112774" h="389349">
                  <a:moveTo>
                    <a:pt x="0" y="133350"/>
                  </a:moveTo>
                  <a:lnTo>
                    <a:pt x="0" y="133350"/>
                  </a:lnTo>
                  <a:lnTo>
                    <a:pt x="0" y="138406"/>
                  </a:lnTo>
                  <a:lnTo>
                    <a:pt x="9700" y="182711"/>
                  </a:lnTo>
                  <a:lnTo>
                    <a:pt x="17926" y="210064"/>
                  </a:lnTo>
                  <a:lnTo>
                    <a:pt x="36310" y="250574"/>
                  </a:lnTo>
                  <a:lnTo>
                    <a:pt x="49916" y="286616"/>
                  </a:lnTo>
                  <a:lnTo>
                    <a:pt x="68421" y="331665"/>
                  </a:lnTo>
                  <a:lnTo>
                    <a:pt x="96975" y="377117"/>
                  </a:lnTo>
                  <a:lnTo>
                    <a:pt x="102464" y="386552"/>
                  </a:lnTo>
                  <a:lnTo>
                    <a:pt x="104293" y="387877"/>
                  </a:lnTo>
                  <a:lnTo>
                    <a:pt x="109147" y="389348"/>
                  </a:lnTo>
                  <a:lnTo>
                    <a:pt x="110865" y="388682"/>
                  </a:lnTo>
                  <a:lnTo>
                    <a:pt x="112010" y="387180"/>
                  </a:lnTo>
                  <a:lnTo>
                    <a:pt x="112773" y="385120"/>
                  </a:lnTo>
                  <a:lnTo>
                    <a:pt x="105965" y="344734"/>
                  </a:lnTo>
                  <a:lnTo>
                    <a:pt x="100071" y="304755"/>
                  </a:lnTo>
                  <a:lnTo>
                    <a:pt x="94570" y="271972"/>
                  </a:lnTo>
                  <a:lnTo>
                    <a:pt x="88598" y="236235"/>
                  </a:lnTo>
                  <a:lnTo>
                    <a:pt x="82416" y="199185"/>
                  </a:lnTo>
                  <a:lnTo>
                    <a:pt x="76140" y="161552"/>
                  </a:lnTo>
                  <a:lnTo>
                    <a:pt x="70882" y="124717"/>
                  </a:lnTo>
                  <a:lnTo>
                    <a:pt x="68545" y="90708"/>
                  </a:lnTo>
                  <a:lnTo>
                    <a:pt x="67229" y="51924"/>
                  </a:lnTo>
                  <a:lnTo>
                    <a:pt x="69743" y="36130"/>
                  </a:lnTo>
                  <a:lnTo>
                    <a:pt x="77109" y="21288"/>
                  </a:lnTo>
                  <a:lnTo>
                    <a:pt x="82955" y="14753"/>
                  </a:lnTo>
                  <a:lnTo>
                    <a:pt x="10477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SMARTInkShape-55"/>
            <p:cNvSpPr/>
            <p:nvPr>
              <p:custDataLst>
                <p:tags r:id="rId39"/>
              </p:custDataLst>
            </p:nvPr>
          </p:nvSpPr>
          <p:spPr>
            <a:xfrm>
              <a:off x="7239000" y="2076450"/>
              <a:ext cx="352169" cy="369217"/>
            </a:xfrm>
            <a:custGeom>
              <a:avLst/>
              <a:gdLst/>
              <a:ahLst/>
              <a:cxnLst/>
              <a:rect l="0" t="0" r="0" b="0"/>
              <a:pathLst>
                <a:path w="352169" h="369217">
                  <a:moveTo>
                    <a:pt x="0" y="152400"/>
                  </a:moveTo>
                  <a:lnTo>
                    <a:pt x="0" y="152400"/>
                  </a:lnTo>
                  <a:lnTo>
                    <a:pt x="0" y="157456"/>
                  </a:lnTo>
                  <a:lnTo>
                    <a:pt x="8663" y="177309"/>
                  </a:lnTo>
                  <a:lnTo>
                    <a:pt x="35647" y="224903"/>
                  </a:lnTo>
                  <a:lnTo>
                    <a:pt x="54189" y="261136"/>
                  </a:lnTo>
                  <a:lnTo>
                    <a:pt x="78145" y="298683"/>
                  </a:lnTo>
                  <a:lnTo>
                    <a:pt x="113720" y="345975"/>
                  </a:lnTo>
                  <a:lnTo>
                    <a:pt x="148603" y="369216"/>
                  </a:lnTo>
                  <a:lnTo>
                    <a:pt x="150927" y="368911"/>
                  </a:lnTo>
                  <a:lnTo>
                    <a:pt x="156332" y="365749"/>
                  </a:lnTo>
                  <a:lnTo>
                    <a:pt x="158197" y="363425"/>
                  </a:lnTo>
                  <a:lnTo>
                    <a:pt x="160268" y="358019"/>
                  </a:lnTo>
                  <a:lnTo>
                    <a:pt x="161434" y="343970"/>
                  </a:lnTo>
                  <a:lnTo>
                    <a:pt x="154224" y="305050"/>
                  </a:lnTo>
                  <a:lnTo>
                    <a:pt x="146708" y="269008"/>
                  </a:lnTo>
                  <a:lnTo>
                    <a:pt x="142953" y="231518"/>
                  </a:lnTo>
                  <a:lnTo>
                    <a:pt x="132738" y="186569"/>
                  </a:lnTo>
                  <a:lnTo>
                    <a:pt x="125586" y="156680"/>
                  </a:lnTo>
                  <a:lnTo>
                    <a:pt x="126057" y="152078"/>
                  </a:lnTo>
                  <a:lnTo>
                    <a:pt x="127430" y="149010"/>
                  </a:lnTo>
                  <a:lnTo>
                    <a:pt x="129403" y="146965"/>
                  </a:lnTo>
                  <a:lnTo>
                    <a:pt x="131777" y="146660"/>
                  </a:lnTo>
                  <a:lnTo>
                    <a:pt x="137237" y="149144"/>
                  </a:lnTo>
                  <a:lnTo>
                    <a:pt x="182643" y="192307"/>
                  </a:lnTo>
                  <a:lnTo>
                    <a:pt x="228820" y="238363"/>
                  </a:lnTo>
                  <a:lnTo>
                    <a:pt x="266743" y="281760"/>
                  </a:lnTo>
                  <a:lnTo>
                    <a:pt x="309274" y="314675"/>
                  </a:lnTo>
                  <a:lnTo>
                    <a:pt x="332292" y="330181"/>
                  </a:lnTo>
                  <a:lnTo>
                    <a:pt x="335828" y="331245"/>
                  </a:lnTo>
                  <a:lnTo>
                    <a:pt x="339244" y="330897"/>
                  </a:lnTo>
                  <a:lnTo>
                    <a:pt x="345861" y="327688"/>
                  </a:lnTo>
                  <a:lnTo>
                    <a:pt x="348049" y="324292"/>
                  </a:lnTo>
                  <a:lnTo>
                    <a:pt x="351129" y="308341"/>
                  </a:lnTo>
                  <a:lnTo>
                    <a:pt x="352168" y="269398"/>
                  </a:lnTo>
                  <a:lnTo>
                    <a:pt x="350194" y="241441"/>
                  </a:lnTo>
                  <a:lnTo>
                    <a:pt x="339299" y="194893"/>
                  </a:lnTo>
                  <a:lnTo>
                    <a:pt x="336008" y="159644"/>
                  </a:lnTo>
                  <a:lnTo>
                    <a:pt x="331722" y="125633"/>
                  </a:lnTo>
                  <a:lnTo>
                    <a:pt x="323360" y="79558"/>
                  </a:lnTo>
                  <a:lnTo>
                    <a:pt x="317002" y="41917"/>
                  </a:lnTo>
                  <a:lnTo>
                    <a:pt x="314457" y="23921"/>
                  </a:lnTo>
                  <a:lnTo>
                    <a:pt x="312296" y="19122"/>
                  </a:lnTo>
                  <a:lnTo>
                    <a:pt x="308132" y="12732"/>
                  </a:lnTo>
                  <a:lnTo>
                    <a:pt x="30480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8" name="SMARTInkShape-56"/>
            <p:cNvSpPr/>
            <p:nvPr>
              <p:custDataLst>
                <p:tags r:id="rId40"/>
              </p:custDataLst>
            </p:nvPr>
          </p:nvSpPr>
          <p:spPr>
            <a:xfrm>
              <a:off x="8610600" y="1974304"/>
              <a:ext cx="238126" cy="299684"/>
            </a:xfrm>
            <a:custGeom>
              <a:avLst/>
              <a:gdLst/>
              <a:ahLst/>
              <a:cxnLst/>
              <a:rect l="0" t="0" r="0" b="0"/>
              <a:pathLst>
                <a:path w="238126" h="299684">
                  <a:moveTo>
                    <a:pt x="0" y="44996"/>
                  </a:moveTo>
                  <a:lnTo>
                    <a:pt x="0" y="44996"/>
                  </a:lnTo>
                  <a:lnTo>
                    <a:pt x="0" y="58254"/>
                  </a:lnTo>
                  <a:lnTo>
                    <a:pt x="9700" y="103805"/>
                  </a:lnTo>
                  <a:lnTo>
                    <a:pt x="17926" y="131212"/>
                  </a:lnTo>
                  <a:lnTo>
                    <a:pt x="40082" y="178411"/>
                  </a:lnTo>
                  <a:lnTo>
                    <a:pt x="56993" y="225980"/>
                  </a:lnTo>
                  <a:lnTo>
                    <a:pt x="73365" y="272761"/>
                  </a:lnTo>
                  <a:lnTo>
                    <a:pt x="75998" y="284866"/>
                  </a:lnTo>
                  <a:lnTo>
                    <a:pt x="84235" y="299683"/>
                  </a:lnTo>
                  <a:lnTo>
                    <a:pt x="84732" y="299454"/>
                  </a:lnTo>
                  <a:lnTo>
                    <a:pt x="85283" y="296377"/>
                  </a:lnTo>
                  <a:lnTo>
                    <a:pt x="82706" y="291482"/>
                  </a:lnTo>
                  <a:lnTo>
                    <a:pt x="78033" y="283662"/>
                  </a:lnTo>
                  <a:lnTo>
                    <a:pt x="63323" y="238781"/>
                  </a:lnTo>
                  <a:lnTo>
                    <a:pt x="48866" y="197781"/>
                  </a:lnTo>
                  <a:lnTo>
                    <a:pt x="36233" y="157176"/>
                  </a:lnTo>
                  <a:lnTo>
                    <a:pt x="25788" y="113277"/>
                  </a:lnTo>
                  <a:lnTo>
                    <a:pt x="20381" y="66245"/>
                  </a:lnTo>
                  <a:lnTo>
                    <a:pt x="19642" y="45973"/>
                  </a:lnTo>
                  <a:lnTo>
                    <a:pt x="24957" y="29203"/>
                  </a:lnTo>
                  <a:lnTo>
                    <a:pt x="34375" y="15752"/>
                  </a:lnTo>
                  <a:lnTo>
                    <a:pt x="45617" y="6246"/>
                  </a:lnTo>
                  <a:lnTo>
                    <a:pt x="57669" y="1315"/>
                  </a:lnTo>
                  <a:lnTo>
                    <a:pt x="63846" y="0"/>
                  </a:lnTo>
                  <a:lnTo>
                    <a:pt x="73532" y="1362"/>
                  </a:lnTo>
                  <a:lnTo>
                    <a:pt x="82422" y="6553"/>
                  </a:lnTo>
                  <a:lnTo>
                    <a:pt x="124004" y="48170"/>
                  </a:lnTo>
                  <a:lnTo>
                    <a:pt x="155598" y="93039"/>
                  </a:lnTo>
                  <a:lnTo>
                    <a:pt x="180979" y="133626"/>
                  </a:lnTo>
                  <a:lnTo>
                    <a:pt x="201319" y="177038"/>
                  </a:lnTo>
                  <a:lnTo>
                    <a:pt x="222085" y="222124"/>
                  </a:lnTo>
                  <a:lnTo>
                    <a:pt x="238125" y="24502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9" name="SMARTInkShape-57"/>
            <p:cNvSpPr/>
            <p:nvPr>
              <p:custDataLst>
                <p:tags r:id="rId41"/>
              </p:custDataLst>
            </p:nvPr>
          </p:nvSpPr>
          <p:spPr>
            <a:xfrm>
              <a:off x="8429625" y="1992820"/>
              <a:ext cx="151487" cy="296925"/>
            </a:xfrm>
            <a:custGeom>
              <a:avLst/>
              <a:gdLst/>
              <a:ahLst/>
              <a:cxnLst/>
              <a:rect l="0" t="0" r="0" b="0"/>
              <a:pathLst>
                <a:path w="151487" h="296925">
                  <a:moveTo>
                    <a:pt x="0" y="216980"/>
                  </a:moveTo>
                  <a:lnTo>
                    <a:pt x="0" y="216980"/>
                  </a:lnTo>
                  <a:lnTo>
                    <a:pt x="24472" y="215922"/>
                  </a:lnTo>
                  <a:lnTo>
                    <a:pt x="54271" y="203722"/>
                  </a:lnTo>
                  <a:lnTo>
                    <a:pt x="100302" y="163723"/>
                  </a:lnTo>
                  <a:lnTo>
                    <a:pt x="125685" y="130142"/>
                  </a:lnTo>
                  <a:lnTo>
                    <a:pt x="145459" y="83483"/>
                  </a:lnTo>
                  <a:lnTo>
                    <a:pt x="151486" y="38808"/>
                  </a:lnTo>
                  <a:lnTo>
                    <a:pt x="150936" y="25609"/>
                  </a:lnTo>
                  <a:lnTo>
                    <a:pt x="147163" y="16215"/>
                  </a:lnTo>
                  <a:lnTo>
                    <a:pt x="139136" y="8512"/>
                  </a:lnTo>
                  <a:lnTo>
                    <a:pt x="128514" y="2619"/>
                  </a:lnTo>
                  <a:lnTo>
                    <a:pt x="116736" y="0"/>
                  </a:lnTo>
                  <a:lnTo>
                    <a:pt x="93149" y="3582"/>
                  </a:lnTo>
                  <a:lnTo>
                    <a:pt x="71109" y="11346"/>
                  </a:lnTo>
                  <a:lnTo>
                    <a:pt x="51173" y="30463"/>
                  </a:lnTo>
                  <a:lnTo>
                    <a:pt x="21921" y="74630"/>
                  </a:lnTo>
                  <a:lnTo>
                    <a:pt x="15035" y="94446"/>
                  </a:lnTo>
                  <a:lnTo>
                    <a:pt x="10613" y="138840"/>
                  </a:lnTo>
                  <a:lnTo>
                    <a:pt x="12126" y="160026"/>
                  </a:lnTo>
                  <a:lnTo>
                    <a:pt x="30343" y="205299"/>
                  </a:lnTo>
                  <a:lnTo>
                    <a:pt x="54325" y="245129"/>
                  </a:lnTo>
                  <a:lnTo>
                    <a:pt x="73129" y="268947"/>
                  </a:lnTo>
                  <a:lnTo>
                    <a:pt x="119335" y="295621"/>
                  </a:lnTo>
                  <a:lnTo>
                    <a:pt x="125065" y="296924"/>
                  </a:lnTo>
                  <a:lnTo>
                    <a:pt x="129944" y="296734"/>
                  </a:lnTo>
                  <a:lnTo>
                    <a:pt x="142875" y="29318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1" name="SMARTInkShape-58"/>
            <p:cNvSpPr/>
            <p:nvPr>
              <p:custDataLst>
                <p:tags r:id="rId42"/>
              </p:custDataLst>
            </p:nvPr>
          </p:nvSpPr>
          <p:spPr>
            <a:xfrm>
              <a:off x="8086725" y="2105025"/>
              <a:ext cx="342901" cy="133351"/>
            </a:xfrm>
            <a:custGeom>
              <a:avLst/>
              <a:gdLst/>
              <a:ahLst/>
              <a:cxnLst/>
              <a:rect l="0" t="0" r="0" b="0"/>
              <a:pathLst>
                <a:path w="342901" h="133351">
                  <a:moveTo>
                    <a:pt x="0" y="133350"/>
                  </a:moveTo>
                  <a:lnTo>
                    <a:pt x="0" y="133350"/>
                  </a:lnTo>
                  <a:lnTo>
                    <a:pt x="5057" y="133350"/>
                  </a:lnTo>
                  <a:lnTo>
                    <a:pt x="6546" y="131233"/>
                  </a:lnTo>
                  <a:lnTo>
                    <a:pt x="8201" y="123237"/>
                  </a:lnTo>
                  <a:lnTo>
                    <a:pt x="17403" y="112627"/>
                  </a:lnTo>
                  <a:lnTo>
                    <a:pt x="62650" y="73231"/>
                  </a:lnTo>
                  <a:lnTo>
                    <a:pt x="84994" y="57947"/>
                  </a:lnTo>
                  <a:lnTo>
                    <a:pt x="121374" y="42334"/>
                  </a:lnTo>
                  <a:lnTo>
                    <a:pt x="160023" y="25831"/>
                  </a:lnTo>
                  <a:lnTo>
                    <a:pt x="203460" y="14827"/>
                  </a:lnTo>
                  <a:lnTo>
                    <a:pt x="242553" y="10038"/>
                  </a:lnTo>
                  <a:lnTo>
                    <a:pt x="284744" y="2296"/>
                  </a:lnTo>
                  <a:lnTo>
                    <a:pt x="329628" y="202"/>
                  </a:lnTo>
                  <a:lnTo>
                    <a:pt x="34290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2" name="SMARTInkShape-59"/>
            <p:cNvSpPr/>
            <p:nvPr>
              <p:custDataLst>
                <p:tags r:id="rId43"/>
              </p:custDataLst>
            </p:nvPr>
          </p:nvSpPr>
          <p:spPr>
            <a:xfrm>
              <a:off x="8134350" y="1981200"/>
              <a:ext cx="209551" cy="428626"/>
            </a:xfrm>
            <a:custGeom>
              <a:avLst/>
              <a:gdLst/>
              <a:ahLst/>
              <a:cxnLst/>
              <a:rect l="0" t="0" r="0" b="0"/>
              <a:pathLst>
                <a:path w="209551" h="428626">
                  <a:moveTo>
                    <a:pt x="0" y="0"/>
                  </a:moveTo>
                  <a:lnTo>
                    <a:pt x="0" y="0"/>
                  </a:lnTo>
                  <a:lnTo>
                    <a:pt x="5057" y="5056"/>
                  </a:lnTo>
                  <a:lnTo>
                    <a:pt x="7539" y="13183"/>
                  </a:lnTo>
                  <a:lnTo>
                    <a:pt x="8201" y="18314"/>
                  </a:lnTo>
                  <a:lnTo>
                    <a:pt x="37612" y="61130"/>
                  </a:lnTo>
                  <a:lnTo>
                    <a:pt x="57005" y="99251"/>
                  </a:lnTo>
                  <a:lnTo>
                    <a:pt x="70844" y="129837"/>
                  </a:lnTo>
                  <a:lnTo>
                    <a:pt x="87578" y="164597"/>
                  </a:lnTo>
                  <a:lnTo>
                    <a:pt x="102777" y="201213"/>
                  </a:lnTo>
                  <a:lnTo>
                    <a:pt x="116587" y="237594"/>
                  </a:lnTo>
                  <a:lnTo>
                    <a:pt x="129780" y="271403"/>
                  </a:lnTo>
                  <a:lnTo>
                    <a:pt x="144052" y="315130"/>
                  </a:lnTo>
                  <a:lnTo>
                    <a:pt x="160040" y="354898"/>
                  </a:lnTo>
                  <a:lnTo>
                    <a:pt x="183346" y="396540"/>
                  </a:lnTo>
                  <a:lnTo>
                    <a:pt x="209550" y="4286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3" name="SMARTInkShape-60"/>
            <p:cNvSpPr/>
            <p:nvPr>
              <p:custDataLst>
                <p:tags r:id="rId44"/>
              </p:custDataLst>
            </p:nvPr>
          </p:nvSpPr>
          <p:spPr>
            <a:xfrm>
              <a:off x="8067675" y="2000250"/>
              <a:ext cx="123826" cy="342901"/>
            </a:xfrm>
            <a:custGeom>
              <a:avLst/>
              <a:gdLst/>
              <a:ahLst/>
              <a:cxnLst/>
              <a:rect l="0" t="0" r="0" b="0"/>
              <a:pathLst>
                <a:path w="123826" h="342901">
                  <a:moveTo>
                    <a:pt x="0" y="0"/>
                  </a:moveTo>
                  <a:lnTo>
                    <a:pt x="0" y="0"/>
                  </a:lnTo>
                  <a:lnTo>
                    <a:pt x="1059" y="24909"/>
                  </a:lnTo>
                  <a:lnTo>
                    <a:pt x="18314" y="72503"/>
                  </a:lnTo>
                  <a:lnTo>
                    <a:pt x="30591" y="113792"/>
                  </a:lnTo>
                  <a:lnTo>
                    <a:pt x="45989" y="159540"/>
                  </a:lnTo>
                  <a:lnTo>
                    <a:pt x="57834" y="193673"/>
                  </a:lnTo>
                  <a:lnTo>
                    <a:pt x="70154" y="227894"/>
                  </a:lnTo>
                  <a:lnTo>
                    <a:pt x="87932" y="269901"/>
                  </a:lnTo>
                  <a:lnTo>
                    <a:pt x="106779" y="310254"/>
                  </a:lnTo>
                  <a:lnTo>
                    <a:pt x="118774" y="329347"/>
                  </a:lnTo>
                  <a:lnTo>
                    <a:pt x="123825" y="3429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61" name="SMARTInkShape-Group15"/>
          <p:cNvGrpSpPr/>
          <p:nvPr/>
        </p:nvGrpSpPr>
        <p:grpSpPr>
          <a:xfrm>
            <a:off x="8262562" y="1123950"/>
            <a:ext cx="1662489" cy="552451"/>
            <a:chOff x="8262562" y="1123950"/>
            <a:chExt cx="1662489" cy="552451"/>
          </a:xfrm>
        </p:grpSpPr>
        <p:sp>
          <p:nvSpPr>
            <p:cNvPr id="2055" name="SMARTInkShape-61"/>
            <p:cNvSpPr/>
            <p:nvPr>
              <p:custDataLst>
                <p:tags r:id="rId30"/>
              </p:custDataLst>
            </p:nvPr>
          </p:nvSpPr>
          <p:spPr>
            <a:xfrm>
              <a:off x="8262562" y="1316458"/>
              <a:ext cx="186114" cy="359943"/>
            </a:xfrm>
            <a:custGeom>
              <a:avLst/>
              <a:gdLst/>
              <a:ahLst/>
              <a:cxnLst/>
              <a:rect l="0" t="0" r="0" b="0"/>
              <a:pathLst>
                <a:path w="186114" h="359943">
                  <a:moveTo>
                    <a:pt x="81338" y="93242"/>
                  </a:moveTo>
                  <a:lnTo>
                    <a:pt x="81338" y="93242"/>
                  </a:lnTo>
                  <a:lnTo>
                    <a:pt x="96526" y="76995"/>
                  </a:lnTo>
                  <a:lnTo>
                    <a:pt x="104936" y="56386"/>
                  </a:lnTo>
                  <a:lnTo>
                    <a:pt x="105537" y="51738"/>
                  </a:lnTo>
                  <a:lnTo>
                    <a:pt x="101275" y="28249"/>
                  </a:lnTo>
                  <a:lnTo>
                    <a:pt x="98863" y="23455"/>
                  </a:lnTo>
                  <a:lnTo>
                    <a:pt x="79007" y="4768"/>
                  </a:lnTo>
                  <a:lnTo>
                    <a:pt x="72188" y="1004"/>
                  </a:lnTo>
                  <a:lnTo>
                    <a:pt x="68888" y="0"/>
                  </a:lnTo>
                  <a:lnTo>
                    <a:pt x="59577" y="1707"/>
                  </a:lnTo>
                  <a:lnTo>
                    <a:pt x="45257" y="8618"/>
                  </a:lnTo>
                  <a:lnTo>
                    <a:pt x="41409" y="11426"/>
                  </a:lnTo>
                  <a:lnTo>
                    <a:pt x="30937" y="30547"/>
                  </a:lnTo>
                  <a:lnTo>
                    <a:pt x="24463" y="74116"/>
                  </a:lnTo>
                  <a:lnTo>
                    <a:pt x="16978" y="117326"/>
                  </a:lnTo>
                  <a:lnTo>
                    <a:pt x="9117" y="163643"/>
                  </a:lnTo>
                  <a:lnTo>
                    <a:pt x="5259" y="209822"/>
                  </a:lnTo>
                  <a:lnTo>
                    <a:pt x="0" y="250786"/>
                  </a:lnTo>
                  <a:lnTo>
                    <a:pt x="6632" y="296909"/>
                  </a:lnTo>
                  <a:lnTo>
                    <a:pt x="15106" y="317277"/>
                  </a:lnTo>
                  <a:lnTo>
                    <a:pt x="21210" y="325105"/>
                  </a:lnTo>
                  <a:lnTo>
                    <a:pt x="27451" y="328584"/>
                  </a:lnTo>
                  <a:lnTo>
                    <a:pt x="47027" y="325486"/>
                  </a:lnTo>
                  <a:lnTo>
                    <a:pt x="61150" y="314995"/>
                  </a:lnTo>
                  <a:lnTo>
                    <a:pt x="93888" y="272257"/>
                  </a:lnTo>
                  <a:lnTo>
                    <a:pt x="116585" y="225578"/>
                  </a:lnTo>
                  <a:lnTo>
                    <a:pt x="130940" y="188191"/>
                  </a:lnTo>
                  <a:lnTo>
                    <a:pt x="140425" y="162958"/>
                  </a:lnTo>
                  <a:lnTo>
                    <a:pt x="145765" y="126011"/>
                  </a:lnTo>
                  <a:lnTo>
                    <a:pt x="147717" y="79801"/>
                  </a:lnTo>
                  <a:lnTo>
                    <a:pt x="145059" y="68571"/>
                  </a:lnTo>
                  <a:lnTo>
                    <a:pt x="139786" y="57795"/>
                  </a:lnTo>
                  <a:lnTo>
                    <a:pt x="138295" y="56910"/>
                  </a:lnTo>
                  <a:lnTo>
                    <a:pt x="133816" y="55928"/>
                  </a:lnTo>
                  <a:lnTo>
                    <a:pt x="132198" y="56724"/>
                  </a:lnTo>
                  <a:lnTo>
                    <a:pt x="131119" y="58314"/>
                  </a:lnTo>
                  <a:lnTo>
                    <a:pt x="129602" y="65607"/>
                  </a:lnTo>
                  <a:lnTo>
                    <a:pt x="130106" y="95874"/>
                  </a:lnTo>
                  <a:lnTo>
                    <a:pt x="136519" y="134684"/>
                  </a:lnTo>
                  <a:lnTo>
                    <a:pt x="140727" y="173254"/>
                  </a:lnTo>
                  <a:lnTo>
                    <a:pt x="148677" y="218197"/>
                  </a:lnTo>
                  <a:lnTo>
                    <a:pt x="157735" y="262205"/>
                  </a:lnTo>
                  <a:lnTo>
                    <a:pt x="169943" y="307699"/>
                  </a:lnTo>
                  <a:lnTo>
                    <a:pt x="183984" y="353062"/>
                  </a:lnTo>
                  <a:lnTo>
                    <a:pt x="186113" y="35994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6" name="SMARTInkShape-62"/>
            <p:cNvSpPr/>
            <p:nvPr>
              <p:custDataLst>
                <p:tags r:id="rId31"/>
              </p:custDataLst>
            </p:nvPr>
          </p:nvSpPr>
          <p:spPr>
            <a:xfrm>
              <a:off x="8458200" y="1219200"/>
              <a:ext cx="95251" cy="438151"/>
            </a:xfrm>
            <a:custGeom>
              <a:avLst/>
              <a:gdLst/>
              <a:ahLst/>
              <a:cxnLst/>
              <a:rect l="0" t="0" r="0" b="0"/>
              <a:pathLst>
                <a:path w="95251" h="438151">
                  <a:moveTo>
                    <a:pt x="0" y="0"/>
                  </a:moveTo>
                  <a:lnTo>
                    <a:pt x="0" y="0"/>
                  </a:lnTo>
                  <a:lnTo>
                    <a:pt x="5057" y="5056"/>
                  </a:lnTo>
                  <a:lnTo>
                    <a:pt x="7539" y="13183"/>
                  </a:lnTo>
                  <a:lnTo>
                    <a:pt x="15810" y="51478"/>
                  </a:lnTo>
                  <a:lnTo>
                    <a:pt x="19148" y="91923"/>
                  </a:lnTo>
                  <a:lnTo>
                    <a:pt x="26370" y="138479"/>
                  </a:lnTo>
                  <a:lnTo>
                    <a:pt x="32181" y="173730"/>
                  </a:lnTo>
                  <a:lnTo>
                    <a:pt x="38292" y="207741"/>
                  </a:lnTo>
                  <a:lnTo>
                    <a:pt x="44535" y="240496"/>
                  </a:lnTo>
                  <a:lnTo>
                    <a:pt x="50838" y="272693"/>
                  </a:lnTo>
                  <a:lnTo>
                    <a:pt x="57167" y="304641"/>
                  </a:lnTo>
                  <a:lnTo>
                    <a:pt x="66680" y="349556"/>
                  </a:lnTo>
                  <a:lnTo>
                    <a:pt x="76202" y="386853"/>
                  </a:lnTo>
                  <a:lnTo>
                    <a:pt x="85530" y="427945"/>
                  </a:lnTo>
                  <a:lnTo>
                    <a:pt x="87712" y="431347"/>
                  </a:lnTo>
                  <a:lnTo>
                    <a:pt x="95250" y="4381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7" name="SMARTInkShape-63"/>
            <p:cNvSpPr/>
            <p:nvPr>
              <p:custDataLst>
                <p:tags r:id="rId32"/>
              </p:custDataLst>
            </p:nvPr>
          </p:nvSpPr>
          <p:spPr>
            <a:xfrm>
              <a:off x="8622559" y="1304925"/>
              <a:ext cx="201342" cy="323851"/>
            </a:xfrm>
            <a:custGeom>
              <a:avLst/>
              <a:gdLst/>
              <a:ahLst/>
              <a:cxnLst/>
              <a:rect l="0" t="0" r="0" b="0"/>
              <a:pathLst>
                <a:path w="201342" h="323851">
                  <a:moveTo>
                    <a:pt x="102341" y="0"/>
                  </a:moveTo>
                  <a:lnTo>
                    <a:pt x="102341" y="0"/>
                  </a:lnTo>
                  <a:lnTo>
                    <a:pt x="97284" y="5056"/>
                  </a:lnTo>
                  <a:lnTo>
                    <a:pt x="94801" y="10361"/>
                  </a:lnTo>
                  <a:lnTo>
                    <a:pt x="94140" y="13257"/>
                  </a:lnTo>
                  <a:lnTo>
                    <a:pt x="88153" y="22390"/>
                  </a:lnTo>
                  <a:lnTo>
                    <a:pt x="44886" y="69752"/>
                  </a:lnTo>
                  <a:lnTo>
                    <a:pt x="26051" y="90517"/>
                  </a:lnTo>
                  <a:lnTo>
                    <a:pt x="0" y="112141"/>
                  </a:lnTo>
                  <a:lnTo>
                    <a:pt x="246" y="113919"/>
                  </a:lnTo>
                  <a:lnTo>
                    <a:pt x="3344" y="118717"/>
                  </a:lnTo>
                  <a:lnTo>
                    <a:pt x="33277" y="136634"/>
                  </a:lnTo>
                  <a:lnTo>
                    <a:pt x="72196" y="142701"/>
                  </a:lnTo>
                  <a:lnTo>
                    <a:pt x="101877" y="151172"/>
                  </a:lnTo>
                  <a:lnTo>
                    <a:pt x="140350" y="169639"/>
                  </a:lnTo>
                  <a:lnTo>
                    <a:pt x="166167" y="183261"/>
                  </a:lnTo>
                  <a:lnTo>
                    <a:pt x="184400" y="200702"/>
                  </a:lnTo>
                  <a:lnTo>
                    <a:pt x="200042" y="225559"/>
                  </a:lnTo>
                  <a:lnTo>
                    <a:pt x="201341" y="231864"/>
                  </a:lnTo>
                  <a:lnTo>
                    <a:pt x="199964" y="244515"/>
                  </a:lnTo>
                  <a:lnTo>
                    <a:pt x="182851" y="276429"/>
                  </a:lnTo>
                  <a:lnTo>
                    <a:pt x="156266" y="304213"/>
                  </a:lnTo>
                  <a:lnTo>
                    <a:pt x="139007" y="315122"/>
                  </a:lnTo>
                  <a:lnTo>
                    <a:pt x="104880" y="322126"/>
                  </a:lnTo>
                  <a:lnTo>
                    <a:pt x="73766" y="3238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8" name="SMARTInkShape-64"/>
            <p:cNvSpPr/>
            <p:nvPr>
              <p:custDataLst>
                <p:tags r:id="rId33"/>
              </p:custDataLst>
            </p:nvPr>
          </p:nvSpPr>
          <p:spPr>
            <a:xfrm>
              <a:off x="8858250" y="1315747"/>
              <a:ext cx="292743" cy="310018"/>
            </a:xfrm>
            <a:custGeom>
              <a:avLst/>
              <a:gdLst/>
              <a:ahLst/>
              <a:cxnLst/>
              <a:rect l="0" t="0" r="0" b="0"/>
              <a:pathLst>
                <a:path w="292743" h="310018">
                  <a:moveTo>
                    <a:pt x="0" y="46328"/>
                  </a:moveTo>
                  <a:lnTo>
                    <a:pt x="0" y="46328"/>
                  </a:lnTo>
                  <a:lnTo>
                    <a:pt x="0" y="51384"/>
                  </a:lnTo>
                  <a:lnTo>
                    <a:pt x="1059" y="52874"/>
                  </a:lnTo>
                  <a:lnTo>
                    <a:pt x="2822" y="53867"/>
                  </a:lnTo>
                  <a:lnTo>
                    <a:pt x="5057" y="54529"/>
                  </a:lnTo>
                  <a:lnTo>
                    <a:pt x="6546" y="57087"/>
                  </a:lnTo>
                  <a:lnTo>
                    <a:pt x="8937" y="79223"/>
                  </a:lnTo>
                  <a:lnTo>
                    <a:pt x="14466" y="118913"/>
                  </a:lnTo>
                  <a:lnTo>
                    <a:pt x="17691" y="155088"/>
                  </a:lnTo>
                  <a:lnTo>
                    <a:pt x="23704" y="192618"/>
                  </a:lnTo>
                  <a:lnTo>
                    <a:pt x="32188" y="230549"/>
                  </a:lnTo>
                  <a:lnTo>
                    <a:pt x="46461" y="258486"/>
                  </a:lnTo>
                  <a:lnTo>
                    <a:pt x="76794" y="292377"/>
                  </a:lnTo>
                  <a:lnTo>
                    <a:pt x="90928" y="303144"/>
                  </a:lnTo>
                  <a:lnTo>
                    <a:pt x="107087" y="308635"/>
                  </a:lnTo>
                  <a:lnTo>
                    <a:pt x="124853" y="310017"/>
                  </a:lnTo>
                  <a:lnTo>
                    <a:pt x="152705" y="303787"/>
                  </a:lnTo>
                  <a:lnTo>
                    <a:pt x="200065" y="277304"/>
                  </a:lnTo>
                  <a:lnTo>
                    <a:pt x="238133" y="238395"/>
                  </a:lnTo>
                  <a:lnTo>
                    <a:pt x="264585" y="207659"/>
                  </a:lnTo>
                  <a:lnTo>
                    <a:pt x="280067" y="171153"/>
                  </a:lnTo>
                  <a:lnTo>
                    <a:pt x="290299" y="128351"/>
                  </a:lnTo>
                  <a:lnTo>
                    <a:pt x="292742" y="89446"/>
                  </a:lnTo>
                  <a:lnTo>
                    <a:pt x="286176" y="57340"/>
                  </a:lnTo>
                  <a:lnTo>
                    <a:pt x="276767" y="37464"/>
                  </a:lnTo>
                  <a:lnTo>
                    <a:pt x="254513" y="13480"/>
                  </a:lnTo>
                  <a:lnTo>
                    <a:pt x="236942" y="5270"/>
                  </a:lnTo>
                  <a:lnTo>
                    <a:pt x="199791" y="0"/>
                  </a:lnTo>
                  <a:lnTo>
                    <a:pt x="155333" y="6564"/>
                  </a:lnTo>
                  <a:lnTo>
                    <a:pt x="114880" y="20873"/>
                  </a:lnTo>
                  <a:lnTo>
                    <a:pt x="67562" y="53305"/>
                  </a:lnTo>
                  <a:lnTo>
                    <a:pt x="60916" y="57329"/>
                  </a:lnTo>
                  <a:lnTo>
                    <a:pt x="56486" y="63187"/>
                  </a:lnTo>
                  <a:lnTo>
                    <a:pt x="50250" y="84484"/>
                  </a:lnTo>
                  <a:lnTo>
                    <a:pt x="47625" y="11300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9" name="SMARTInkShape-65"/>
            <p:cNvSpPr/>
            <p:nvPr>
              <p:custDataLst>
                <p:tags r:id="rId34"/>
              </p:custDataLst>
            </p:nvPr>
          </p:nvSpPr>
          <p:spPr>
            <a:xfrm>
              <a:off x="9324975" y="1123950"/>
              <a:ext cx="293802" cy="457201"/>
            </a:xfrm>
            <a:custGeom>
              <a:avLst/>
              <a:gdLst/>
              <a:ahLst/>
              <a:cxnLst/>
              <a:rect l="0" t="0" r="0" b="0"/>
              <a:pathLst>
                <a:path w="293802" h="457201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2822" y="10361"/>
                  </a:lnTo>
                  <a:lnTo>
                    <a:pt x="5057" y="13257"/>
                  </a:lnTo>
                  <a:lnTo>
                    <a:pt x="11759" y="55015"/>
                  </a:lnTo>
                  <a:lnTo>
                    <a:pt x="19712" y="97440"/>
                  </a:lnTo>
                  <a:lnTo>
                    <a:pt x="31593" y="143524"/>
                  </a:lnTo>
                  <a:lnTo>
                    <a:pt x="45698" y="190692"/>
                  </a:lnTo>
                  <a:lnTo>
                    <a:pt x="59401" y="238182"/>
                  </a:lnTo>
                  <a:lnTo>
                    <a:pt x="74045" y="285767"/>
                  </a:lnTo>
                  <a:lnTo>
                    <a:pt x="85086" y="330558"/>
                  </a:lnTo>
                  <a:lnTo>
                    <a:pt x="92239" y="367818"/>
                  </a:lnTo>
                  <a:lnTo>
                    <a:pt x="94969" y="386783"/>
                  </a:lnTo>
                  <a:lnTo>
                    <a:pt x="104643" y="418426"/>
                  </a:lnTo>
                  <a:lnTo>
                    <a:pt x="104772" y="381523"/>
                  </a:lnTo>
                  <a:lnTo>
                    <a:pt x="104774" y="335399"/>
                  </a:lnTo>
                  <a:lnTo>
                    <a:pt x="107597" y="288345"/>
                  </a:lnTo>
                  <a:lnTo>
                    <a:pt x="117959" y="257944"/>
                  </a:lnTo>
                  <a:lnTo>
                    <a:pt x="129684" y="239525"/>
                  </a:lnTo>
                  <a:lnTo>
                    <a:pt x="145479" y="224283"/>
                  </a:lnTo>
                  <a:lnTo>
                    <a:pt x="163082" y="216098"/>
                  </a:lnTo>
                  <a:lnTo>
                    <a:pt x="200254" y="210843"/>
                  </a:lnTo>
                  <a:lnTo>
                    <a:pt x="219176" y="215769"/>
                  </a:lnTo>
                  <a:lnTo>
                    <a:pt x="257195" y="236178"/>
                  </a:lnTo>
                  <a:lnTo>
                    <a:pt x="270590" y="251018"/>
                  </a:lnTo>
                  <a:lnTo>
                    <a:pt x="287812" y="286415"/>
                  </a:lnTo>
                  <a:lnTo>
                    <a:pt x="293801" y="325040"/>
                  </a:lnTo>
                  <a:lnTo>
                    <a:pt x="292162" y="369515"/>
                  </a:lnTo>
                  <a:lnTo>
                    <a:pt x="281961" y="409188"/>
                  </a:lnTo>
                  <a:lnTo>
                    <a:pt x="276874" y="416725"/>
                  </a:lnTo>
                  <a:lnTo>
                    <a:pt x="228600" y="4572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0" name="SMARTInkShape-66"/>
            <p:cNvSpPr/>
            <p:nvPr>
              <p:custDataLst>
                <p:tags r:id="rId35"/>
              </p:custDataLst>
            </p:nvPr>
          </p:nvSpPr>
          <p:spPr>
            <a:xfrm>
              <a:off x="9582150" y="1216334"/>
              <a:ext cx="342901" cy="317192"/>
            </a:xfrm>
            <a:custGeom>
              <a:avLst/>
              <a:gdLst/>
              <a:ahLst/>
              <a:cxnLst/>
              <a:rect l="0" t="0" r="0" b="0"/>
              <a:pathLst>
                <a:path w="342901" h="317192">
                  <a:moveTo>
                    <a:pt x="0" y="317191"/>
                  </a:moveTo>
                  <a:lnTo>
                    <a:pt x="0" y="317191"/>
                  </a:lnTo>
                  <a:lnTo>
                    <a:pt x="5057" y="317191"/>
                  </a:lnTo>
                  <a:lnTo>
                    <a:pt x="18314" y="312135"/>
                  </a:lnTo>
                  <a:lnTo>
                    <a:pt x="59245" y="276487"/>
                  </a:lnTo>
                  <a:lnTo>
                    <a:pt x="94690" y="231123"/>
                  </a:lnTo>
                  <a:lnTo>
                    <a:pt x="120539" y="188242"/>
                  </a:lnTo>
                  <a:lnTo>
                    <a:pt x="144724" y="151514"/>
                  </a:lnTo>
                  <a:lnTo>
                    <a:pt x="166132" y="108781"/>
                  </a:lnTo>
                  <a:lnTo>
                    <a:pt x="177730" y="69766"/>
                  </a:lnTo>
                  <a:lnTo>
                    <a:pt x="180335" y="36542"/>
                  </a:lnTo>
                  <a:lnTo>
                    <a:pt x="175729" y="16137"/>
                  </a:lnTo>
                  <a:lnTo>
                    <a:pt x="167661" y="1741"/>
                  </a:lnTo>
                  <a:lnTo>
                    <a:pt x="163633" y="0"/>
                  </a:lnTo>
                  <a:lnTo>
                    <a:pt x="153512" y="886"/>
                  </a:lnTo>
                  <a:lnTo>
                    <a:pt x="135914" y="12392"/>
                  </a:lnTo>
                  <a:lnTo>
                    <a:pt x="117294" y="29207"/>
                  </a:lnTo>
                  <a:lnTo>
                    <a:pt x="99644" y="68002"/>
                  </a:lnTo>
                  <a:lnTo>
                    <a:pt x="88788" y="110159"/>
                  </a:lnTo>
                  <a:lnTo>
                    <a:pt x="89203" y="135219"/>
                  </a:lnTo>
                  <a:lnTo>
                    <a:pt x="101337" y="176960"/>
                  </a:lnTo>
                  <a:lnTo>
                    <a:pt x="119397" y="210377"/>
                  </a:lnTo>
                  <a:lnTo>
                    <a:pt x="153407" y="247291"/>
                  </a:lnTo>
                  <a:lnTo>
                    <a:pt x="181274" y="265788"/>
                  </a:lnTo>
                  <a:lnTo>
                    <a:pt x="224189" y="281520"/>
                  </a:lnTo>
                  <a:lnTo>
                    <a:pt x="260925" y="281457"/>
                  </a:lnTo>
                  <a:lnTo>
                    <a:pt x="298621" y="269679"/>
                  </a:lnTo>
                  <a:lnTo>
                    <a:pt x="342900" y="25051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65" name="SMARTInkShape-Group16"/>
          <p:cNvGrpSpPr/>
          <p:nvPr/>
        </p:nvGrpSpPr>
        <p:grpSpPr>
          <a:xfrm>
            <a:off x="6977732" y="1267252"/>
            <a:ext cx="928019" cy="510683"/>
            <a:chOff x="6977732" y="1267252"/>
            <a:chExt cx="928019" cy="510683"/>
          </a:xfrm>
        </p:grpSpPr>
        <p:sp>
          <p:nvSpPr>
            <p:cNvPr id="2062" name="SMARTInkShape-67"/>
            <p:cNvSpPr/>
            <p:nvPr>
              <p:custDataLst>
                <p:tags r:id="rId27"/>
              </p:custDataLst>
            </p:nvPr>
          </p:nvSpPr>
          <p:spPr>
            <a:xfrm>
              <a:off x="7667625" y="1336873"/>
              <a:ext cx="238126" cy="377628"/>
            </a:xfrm>
            <a:custGeom>
              <a:avLst/>
              <a:gdLst/>
              <a:ahLst/>
              <a:cxnLst/>
              <a:rect l="0" t="0" r="0" b="0"/>
              <a:pathLst>
                <a:path w="238126" h="377628">
                  <a:moveTo>
                    <a:pt x="0" y="34727"/>
                  </a:moveTo>
                  <a:lnTo>
                    <a:pt x="0" y="34727"/>
                  </a:lnTo>
                  <a:lnTo>
                    <a:pt x="0" y="76504"/>
                  </a:lnTo>
                  <a:lnTo>
                    <a:pt x="1059" y="110841"/>
                  </a:lnTo>
                  <a:lnTo>
                    <a:pt x="6546" y="154058"/>
                  </a:lnTo>
                  <a:lnTo>
                    <a:pt x="8643" y="200377"/>
                  </a:lnTo>
                  <a:lnTo>
                    <a:pt x="9263" y="246557"/>
                  </a:lnTo>
                  <a:lnTo>
                    <a:pt x="10506" y="286463"/>
                  </a:lnTo>
                  <a:lnTo>
                    <a:pt x="19219" y="333366"/>
                  </a:lnTo>
                  <a:lnTo>
                    <a:pt x="27134" y="346777"/>
                  </a:lnTo>
                  <a:lnTo>
                    <a:pt x="27615" y="346477"/>
                  </a:lnTo>
                  <a:lnTo>
                    <a:pt x="28386" y="338391"/>
                  </a:lnTo>
                  <a:lnTo>
                    <a:pt x="28550" y="300689"/>
                  </a:lnTo>
                  <a:lnTo>
                    <a:pt x="27509" y="263226"/>
                  </a:lnTo>
                  <a:lnTo>
                    <a:pt x="23516" y="230474"/>
                  </a:lnTo>
                  <a:lnTo>
                    <a:pt x="23857" y="194751"/>
                  </a:lnTo>
                  <a:lnTo>
                    <a:pt x="26478" y="157707"/>
                  </a:lnTo>
                  <a:lnTo>
                    <a:pt x="27643" y="120076"/>
                  </a:lnTo>
                  <a:lnTo>
                    <a:pt x="33806" y="85007"/>
                  </a:lnTo>
                  <a:lnTo>
                    <a:pt x="46352" y="41158"/>
                  </a:lnTo>
                  <a:lnTo>
                    <a:pt x="49952" y="29489"/>
                  </a:lnTo>
                  <a:lnTo>
                    <a:pt x="62418" y="13702"/>
                  </a:lnTo>
                  <a:lnTo>
                    <a:pt x="77483" y="4216"/>
                  </a:lnTo>
                  <a:lnTo>
                    <a:pt x="91234" y="0"/>
                  </a:lnTo>
                  <a:lnTo>
                    <a:pt x="104401" y="948"/>
                  </a:lnTo>
                  <a:lnTo>
                    <a:pt x="117309" y="5956"/>
                  </a:lnTo>
                  <a:lnTo>
                    <a:pt x="136476" y="21734"/>
                  </a:lnTo>
                  <a:lnTo>
                    <a:pt x="154502" y="47105"/>
                  </a:lnTo>
                  <a:lnTo>
                    <a:pt x="170611" y="93068"/>
                  </a:lnTo>
                  <a:lnTo>
                    <a:pt x="180727" y="135974"/>
                  </a:lnTo>
                  <a:lnTo>
                    <a:pt x="186156" y="169684"/>
                  </a:lnTo>
                  <a:lnTo>
                    <a:pt x="188569" y="202305"/>
                  </a:lnTo>
                  <a:lnTo>
                    <a:pt x="192464" y="234442"/>
                  </a:lnTo>
                  <a:lnTo>
                    <a:pt x="197723" y="266364"/>
                  </a:lnTo>
                  <a:lnTo>
                    <a:pt x="206634" y="310911"/>
                  </a:lnTo>
                  <a:lnTo>
                    <a:pt x="222284" y="353724"/>
                  </a:lnTo>
                  <a:lnTo>
                    <a:pt x="238125" y="37762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3" name="SMARTInkShape-68"/>
            <p:cNvSpPr/>
            <p:nvPr>
              <p:custDataLst>
                <p:tags r:id="rId28"/>
              </p:custDataLst>
            </p:nvPr>
          </p:nvSpPr>
          <p:spPr>
            <a:xfrm>
              <a:off x="7401224" y="1267252"/>
              <a:ext cx="247352" cy="500430"/>
            </a:xfrm>
            <a:custGeom>
              <a:avLst/>
              <a:gdLst/>
              <a:ahLst/>
              <a:cxnLst/>
              <a:rect l="0" t="0" r="0" b="0"/>
              <a:pathLst>
                <a:path w="247352" h="500430">
                  <a:moveTo>
                    <a:pt x="199726" y="18623"/>
                  </a:moveTo>
                  <a:lnTo>
                    <a:pt x="199726" y="18623"/>
                  </a:lnTo>
                  <a:lnTo>
                    <a:pt x="185537" y="4434"/>
                  </a:lnTo>
                  <a:lnTo>
                    <a:pt x="180014" y="1733"/>
                  </a:lnTo>
                  <a:lnTo>
                    <a:pt x="162789" y="0"/>
                  </a:lnTo>
                  <a:lnTo>
                    <a:pt x="145155" y="4756"/>
                  </a:lnTo>
                  <a:lnTo>
                    <a:pt x="113923" y="29249"/>
                  </a:lnTo>
                  <a:lnTo>
                    <a:pt x="101266" y="44512"/>
                  </a:lnTo>
                  <a:lnTo>
                    <a:pt x="81183" y="82856"/>
                  </a:lnTo>
                  <a:lnTo>
                    <a:pt x="56653" y="129848"/>
                  </a:lnTo>
                  <a:lnTo>
                    <a:pt x="42298" y="168951"/>
                  </a:lnTo>
                  <a:lnTo>
                    <a:pt x="31687" y="211024"/>
                  </a:lnTo>
                  <a:lnTo>
                    <a:pt x="22383" y="255476"/>
                  </a:lnTo>
                  <a:lnTo>
                    <a:pt x="16939" y="279184"/>
                  </a:lnTo>
                  <a:lnTo>
                    <a:pt x="11193" y="303455"/>
                  </a:lnTo>
                  <a:lnTo>
                    <a:pt x="4809" y="350179"/>
                  </a:lnTo>
                  <a:lnTo>
                    <a:pt x="1971" y="393523"/>
                  </a:lnTo>
                  <a:lnTo>
                    <a:pt x="710" y="430426"/>
                  </a:lnTo>
                  <a:lnTo>
                    <a:pt x="0" y="465782"/>
                  </a:lnTo>
                  <a:lnTo>
                    <a:pt x="5479" y="482296"/>
                  </a:lnTo>
                  <a:lnTo>
                    <a:pt x="13911" y="494575"/>
                  </a:lnTo>
                  <a:lnTo>
                    <a:pt x="21186" y="500032"/>
                  </a:lnTo>
                  <a:lnTo>
                    <a:pt x="25665" y="500429"/>
                  </a:lnTo>
                  <a:lnTo>
                    <a:pt x="36288" y="498048"/>
                  </a:lnTo>
                  <a:lnTo>
                    <a:pt x="54169" y="485701"/>
                  </a:lnTo>
                  <a:lnTo>
                    <a:pt x="79174" y="453903"/>
                  </a:lnTo>
                  <a:lnTo>
                    <a:pt x="97097" y="418999"/>
                  </a:lnTo>
                  <a:lnTo>
                    <a:pt x="109580" y="375613"/>
                  </a:lnTo>
                  <a:lnTo>
                    <a:pt x="119982" y="329244"/>
                  </a:lnTo>
                  <a:lnTo>
                    <a:pt x="128709" y="281991"/>
                  </a:lnTo>
                  <a:lnTo>
                    <a:pt x="132822" y="235535"/>
                  </a:lnTo>
                  <a:lnTo>
                    <a:pt x="139216" y="196605"/>
                  </a:lnTo>
                  <a:lnTo>
                    <a:pt x="142445" y="149734"/>
                  </a:lnTo>
                  <a:lnTo>
                    <a:pt x="142537" y="144607"/>
                  </a:lnTo>
                  <a:lnTo>
                    <a:pt x="142575" y="184263"/>
                  </a:lnTo>
                  <a:lnTo>
                    <a:pt x="142576" y="218573"/>
                  </a:lnTo>
                  <a:lnTo>
                    <a:pt x="143635" y="261782"/>
                  </a:lnTo>
                  <a:lnTo>
                    <a:pt x="151239" y="308099"/>
                  </a:lnTo>
                  <a:lnTo>
                    <a:pt x="164310" y="353219"/>
                  </a:lnTo>
                  <a:lnTo>
                    <a:pt x="171241" y="385521"/>
                  </a:lnTo>
                  <a:lnTo>
                    <a:pt x="192343" y="410884"/>
                  </a:lnTo>
                  <a:lnTo>
                    <a:pt x="196920" y="412422"/>
                  </a:lnTo>
                  <a:lnTo>
                    <a:pt x="207651" y="411309"/>
                  </a:lnTo>
                  <a:lnTo>
                    <a:pt x="216654" y="404464"/>
                  </a:lnTo>
                  <a:lnTo>
                    <a:pt x="247351" y="36152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4" name="SMARTInkShape-69"/>
            <p:cNvSpPr/>
            <p:nvPr>
              <p:custDataLst>
                <p:tags r:id="rId29"/>
              </p:custDataLst>
            </p:nvPr>
          </p:nvSpPr>
          <p:spPr>
            <a:xfrm>
              <a:off x="6977732" y="1268548"/>
              <a:ext cx="308894" cy="509387"/>
            </a:xfrm>
            <a:custGeom>
              <a:avLst/>
              <a:gdLst/>
              <a:ahLst/>
              <a:cxnLst/>
              <a:rect l="0" t="0" r="0" b="0"/>
              <a:pathLst>
                <a:path w="308894" h="509387">
                  <a:moveTo>
                    <a:pt x="289843" y="84002"/>
                  </a:moveTo>
                  <a:lnTo>
                    <a:pt x="289843" y="84002"/>
                  </a:lnTo>
                  <a:lnTo>
                    <a:pt x="289843" y="92203"/>
                  </a:lnTo>
                  <a:lnTo>
                    <a:pt x="296389" y="100870"/>
                  </a:lnTo>
                  <a:lnTo>
                    <a:pt x="299543" y="109696"/>
                  </a:lnTo>
                  <a:lnTo>
                    <a:pt x="305653" y="119014"/>
                  </a:lnTo>
                  <a:lnTo>
                    <a:pt x="308856" y="131463"/>
                  </a:lnTo>
                  <a:lnTo>
                    <a:pt x="301281" y="122932"/>
                  </a:lnTo>
                  <a:lnTo>
                    <a:pt x="272038" y="77437"/>
                  </a:lnTo>
                  <a:lnTo>
                    <a:pt x="230642" y="31332"/>
                  </a:lnTo>
                  <a:lnTo>
                    <a:pt x="200734" y="7001"/>
                  </a:lnTo>
                  <a:lnTo>
                    <a:pt x="168172" y="0"/>
                  </a:lnTo>
                  <a:lnTo>
                    <a:pt x="153217" y="101"/>
                  </a:lnTo>
                  <a:lnTo>
                    <a:pt x="135987" y="3674"/>
                  </a:lnTo>
                  <a:lnTo>
                    <a:pt x="120568" y="14434"/>
                  </a:lnTo>
                  <a:lnTo>
                    <a:pt x="79325" y="59475"/>
                  </a:lnTo>
                  <a:lnTo>
                    <a:pt x="52489" y="107074"/>
                  </a:lnTo>
                  <a:lnTo>
                    <a:pt x="37596" y="142939"/>
                  </a:lnTo>
                  <a:lnTo>
                    <a:pt x="26745" y="182868"/>
                  </a:lnTo>
                  <a:lnTo>
                    <a:pt x="18394" y="225309"/>
                  </a:lnTo>
                  <a:lnTo>
                    <a:pt x="11155" y="268866"/>
                  </a:lnTo>
                  <a:lnTo>
                    <a:pt x="4409" y="312920"/>
                  </a:lnTo>
                  <a:lnTo>
                    <a:pt x="0" y="356135"/>
                  </a:lnTo>
                  <a:lnTo>
                    <a:pt x="1569" y="396508"/>
                  </a:lnTo>
                  <a:lnTo>
                    <a:pt x="8615" y="429974"/>
                  </a:lnTo>
                  <a:lnTo>
                    <a:pt x="19861" y="457901"/>
                  </a:lnTo>
                  <a:lnTo>
                    <a:pt x="35443" y="480896"/>
                  </a:lnTo>
                  <a:lnTo>
                    <a:pt x="55774" y="496055"/>
                  </a:lnTo>
                  <a:lnTo>
                    <a:pt x="79979" y="505262"/>
                  </a:lnTo>
                  <a:lnTo>
                    <a:pt x="123357" y="509386"/>
                  </a:lnTo>
                  <a:lnTo>
                    <a:pt x="170781" y="503318"/>
                  </a:lnTo>
                  <a:lnTo>
                    <a:pt x="206236" y="494026"/>
                  </a:lnTo>
                  <a:lnTo>
                    <a:pt x="251783" y="476894"/>
                  </a:lnTo>
                  <a:lnTo>
                    <a:pt x="308893" y="45547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79" name="SMARTInkShape-Group17"/>
          <p:cNvGrpSpPr/>
          <p:nvPr/>
        </p:nvGrpSpPr>
        <p:grpSpPr>
          <a:xfrm>
            <a:off x="10002573" y="1505930"/>
            <a:ext cx="1970353" cy="1760500"/>
            <a:chOff x="10002573" y="1505930"/>
            <a:chExt cx="1970353" cy="1760500"/>
          </a:xfrm>
        </p:grpSpPr>
        <p:sp>
          <p:nvSpPr>
            <p:cNvPr id="2066" name="SMARTInkShape-70"/>
            <p:cNvSpPr/>
            <p:nvPr>
              <p:custDataLst>
                <p:tags r:id="rId14"/>
              </p:custDataLst>
            </p:nvPr>
          </p:nvSpPr>
          <p:spPr>
            <a:xfrm>
              <a:off x="10574073" y="1990725"/>
              <a:ext cx="208228" cy="590551"/>
            </a:xfrm>
            <a:custGeom>
              <a:avLst/>
              <a:gdLst/>
              <a:ahLst/>
              <a:cxnLst/>
              <a:rect l="0" t="0" r="0" b="0"/>
              <a:pathLst>
                <a:path w="208228" h="590551">
                  <a:moveTo>
                    <a:pt x="8202" y="0"/>
                  </a:moveTo>
                  <a:lnTo>
                    <a:pt x="8202" y="0"/>
                  </a:lnTo>
                  <a:lnTo>
                    <a:pt x="3145" y="0"/>
                  </a:lnTo>
                  <a:lnTo>
                    <a:pt x="1656" y="1058"/>
                  </a:lnTo>
                  <a:lnTo>
                    <a:pt x="663" y="2822"/>
                  </a:lnTo>
                  <a:lnTo>
                    <a:pt x="0" y="5056"/>
                  </a:lnTo>
                  <a:lnTo>
                    <a:pt x="618" y="7604"/>
                  </a:lnTo>
                  <a:lnTo>
                    <a:pt x="25565" y="49371"/>
                  </a:lnTo>
                  <a:lnTo>
                    <a:pt x="44676" y="96183"/>
                  </a:lnTo>
                  <a:lnTo>
                    <a:pt x="62636" y="140917"/>
                  </a:lnTo>
                  <a:lnTo>
                    <a:pt x="75080" y="177635"/>
                  </a:lnTo>
                  <a:lnTo>
                    <a:pt x="87668" y="218649"/>
                  </a:lnTo>
                  <a:lnTo>
                    <a:pt x="100317" y="261572"/>
                  </a:lnTo>
                  <a:lnTo>
                    <a:pt x="112994" y="305343"/>
                  </a:lnTo>
                  <a:lnTo>
                    <a:pt x="124626" y="348433"/>
                  </a:lnTo>
                  <a:lnTo>
                    <a:pt x="133323" y="388751"/>
                  </a:lnTo>
                  <a:lnTo>
                    <a:pt x="143539" y="427836"/>
                  </a:lnTo>
                  <a:lnTo>
                    <a:pt x="154077" y="464258"/>
                  </a:lnTo>
                  <a:lnTo>
                    <a:pt x="165960" y="507504"/>
                  </a:lnTo>
                  <a:lnTo>
                    <a:pt x="179455" y="548275"/>
                  </a:lnTo>
                  <a:lnTo>
                    <a:pt x="196809" y="586543"/>
                  </a:lnTo>
                  <a:lnTo>
                    <a:pt x="198499" y="587878"/>
                  </a:lnTo>
                  <a:lnTo>
                    <a:pt x="208227" y="5905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7" name="SMARTInkShape-71"/>
            <p:cNvSpPr/>
            <p:nvPr>
              <p:custDataLst>
                <p:tags r:id="rId15"/>
              </p:custDataLst>
            </p:nvPr>
          </p:nvSpPr>
          <p:spPr>
            <a:xfrm>
              <a:off x="10901356" y="2190750"/>
              <a:ext cx="240177" cy="314326"/>
            </a:xfrm>
            <a:custGeom>
              <a:avLst/>
              <a:gdLst/>
              <a:ahLst/>
              <a:cxnLst/>
              <a:rect l="0" t="0" r="0" b="0"/>
              <a:pathLst>
                <a:path w="240177" h="314326">
                  <a:moveTo>
                    <a:pt x="100019" y="0"/>
                  </a:moveTo>
                  <a:lnTo>
                    <a:pt x="100019" y="0"/>
                  </a:lnTo>
                  <a:lnTo>
                    <a:pt x="81705" y="0"/>
                  </a:lnTo>
                  <a:lnTo>
                    <a:pt x="70360" y="5644"/>
                  </a:lnTo>
                  <a:lnTo>
                    <a:pt x="59321" y="15209"/>
                  </a:lnTo>
                  <a:lnTo>
                    <a:pt x="23202" y="57297"/>
                  </a:lnTo>
                  <a:lnTo>
                    <a:pt x="12962" y="69915"/>
                  </a:lnTo>
                  <a:lnTo>
                    <a:pt x="0" y="100351"/>
                  </a:lnTo>
                  <a:lnTo>
                    <a:pt x="532" y="103942"/>
                  </a:lnTo>
                  <a:lnTo>
                    <a:pt x="1944" y="107395"/>
                  </a:lnTo>
                  <a:lnTo>
                    <a:pt x="5003" y="109697"/>
                  </a:lnTo>
                  <a:lnTo>
                    <a:pt x="14045" y="112254"/>
                  </a:lnTo>
                  <a:lnTo>
                    <a:pt x="54532" y="114120"/>
                  </a:lnTo>
                  <a:lnTo>
                    <a:pt x="91975" y="114265"/>
                  </a:lnTo>
                  <a:lnTo>
                    <a:pt x="136217" y="117115"/>
                  </a:lnTo>
                  <a:lnTo>
                    <a:pt x="175844" y="127556"/>
                  </a:lnTo>
                  <a:lnTo>
                    <a:pt x="199627" y="141746"/>
                  </a:lnTo>
                  <a:lnTo>
                    <a:pt x="225567" y="165504"/>
                  </a:lnTo>
                  <a:lnTo>
                    <a:pt x="234488" y="177980"/>
                  </a:lnTo>
                  <a:lnTo>
                    <a:pt x="239158" y="190580"/>
                  </a:lnTo>
                  <a:lnTo>
                    <a:pt x="240176" y="205352"/>
                  </a:lnTo>
                  <a:lnTo>
                    <a:pt x="232204" y="243685"/>
                  </a:lnTo>
                  <a:lnTo>
                    <a:pt x="215382" y="277323"/>
                  </a:lnTo>
                  <a:lnTo>
                    <a:pt x="197819" y="295013"/>
                  </a:lnTo>
                  <a:lnTo>
                    <a:pt x="174152" y="306956"/>
                  </a:lnTo>
                  <a:lnTo>
                    <a:pt x="141505" y="313355"/>
                  </a:lnTo>
                  <a:lnTo>
                    <a:pt x="128594" y="3143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8" name="SMARTInkShape-72"/>
            <p:cNvSpPr/>
            <p:nvPr>
              <p:custDataLst>
                <p:tags r:id="rId16"/>
              </p:custDataLst>
            </p:nvPr>
          </p:nvSpPr>
          <p:spPr>
            <a:xfrm>
              <a:off x="10002573" y="2133600"/>
              <a:ext cx="313003" cy="494678"/>
            </a:xfrm>
            <a:custGeom>
              <a:avLst/>
              <a:gdLst/>
              <a:ahLst/>
              <a:cxnLst/>
              <a:rect l="0" t="0" r="0" b="0"/>
              <a:pathLst>
                <a:path w="313003" h="494678">
                  <a:moveTo>
                    <a:pt x="8202" y="0"/>
                  </a:moveTo>
                  <a:lnTo>
                    <a:pt x="8202" y="0"/>
                  </a:lnTo>
                  <a:lnTo>
                    <a:pt x="3145" y="0"/>
                  </a:lnTo>
                  <a:lnTo>
                    <a:pt x="1656" y="1058"/>
                  </a:lnTo>
                  <a:lnTo>
                    <a:pt x="663" y="2822"/>
                  </a:lnTo>
                  <a:lnTo>
                    <a:pt x="0" y="5056"/>
                  </a:lnTo>
                  <a:lnTo>
                    <a:pt x="618" y="7604"/>
                  </a:lnTo>
                  <a:lnTo>
                    <a:pt x="5484" y="17305"/>
                  </a:lnTo>
                  <a:lnTo>
                    <a:pt x="6994" y="27447"/>
                  </a:lnTo>
                  <a:lnTo>
                    <a:pt x="13310" y="39010"/>
                  </a:lnTo>
                  <a:lnTo>
                    <a:pt x="40625" y="85178"/>
                  </a:lnTo>
                  <a:lnTo>
                    <a:pt x="59201" y="121429"/>
                  </a:lnTo>
                  <a:lnTo>
                    <a:pt x="78112" y="160039"/>
                  </a:lnTo>
                  <a:lnTo>
                    <a:pt x="98178" y="204523"/>
                  </a:lnTo>
                  <a:lnTo>
                    <a:pt x="122704" y="251217"/>
                  </a:lnTo>
                  <a:lnTo>
                    <a:pt x="144904" y="298566"/>
                  </a:lnTo>
                  <a:lnTo>
                    <a:pt x="170062" y="345051"/>
                  </a:lnTo>
                  <a:lnTo>
                    <a:pt x="191392" y="385047"/>
                  </a:lnTo>
                  <a:lnTo>
                    <a:pt x="217563" y="427543"/>
                  </a:lnTo>
                  <a:lnTo>
                    <a:pt x="245474" y="472496"/>
                  </a:lnTo>
                  <a:lnTo>
                    <a:pt x="264805" y="494677"/>
                  </a:lnTo>
                  <a:lnTo>
                    <a:pt x="270264" y="490059"/>
                  </a:lnTo>
                  <a:lnTo>
                    <a:pt x="272840" y="482035"/>
                  </a:lnTo>
                  <a:lnTo>
                    <a:pt x="274722" y="441702"/>
                  </a:lnTo>
                  <a:lnTo>
                    <a:pt x="274849" y="404983"/>
                  </a:lnTo>
                  <a:lnTo>
                    <a:pt x="274886" y="357767"/>
                  </a:lnTo>
                  <a:lnTo>
                    <a:pt x="274895" y="321991"/>
                  </a:lnTo>
                  <a:lnTo>
                    <a:pt x="274900" y="284924"/>
                  </a:lnTo>
                  <a:lnTo>
                    <a:pt x="274900" y="247283"/>
                  </a:lnTo>
                  <a:lnTo>
                    <a:pt x="275960" y="209387"/>
                  </a:lnTo>
                  <a:lnTo>
                    <a:pt x="279959" y="171378"/>
                  </a:lnTo>
                  <a:lnTo>
                    <a:pt x="288159" y="124392"/>
                  </a:lnTo>
                  <a:lnTo>
                    <a:pt x="299354" y="78193"/>
                  </a:lnTo>
                  <a:lnTo>
                    <a:pt x="307991" y="33894"/>
                  </a:lnTo>
                  <a:lnTo>
                    <a:pt x="313002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9" name="SMARTInkShape-73"/>
            <p:cNvSpPr/>
            <p:nvPr>
              <p:custDataLst>
                <p:tags r:id="rId17"/>
              </p:custDataLst>
            </p:nvPr>
          </p:nvSpPr>
          <p:spPr>
            <a:xfrm>
              <a:off x="10801350" y="1809750"/>
              <a:ext cx="104776" cy="981076"/>
            </a:xfrm>
            <a:custGeom>
              <a:avLst/>
              <a:gdLst/>
              <a:ahLst/>
              <a:cxnLst/>
              <a:rect l="0" t="0" r="0" b="0"/>
              <a:pathLst>
                <a:path w="104776" h="981076">
                  <a:moveTo>
                    <a:pt x="0" y="0"/>
                  </a:moveTo>
                  <a:lnTo>
                    <a:pt x="0" y="0"/>
                  </a:lnTo>
                  <a:lnTo>
                    <a:pt x="0" y="44932"/>
                  </a:lnTo>
                  <a:lnTo>
                    <a:pt x="1058" y="83281"/>
                  </a:lnTo>
                  <a:lnTo>
                    <a:pt x="6546" y="130274"/>
                  </a:lnTo>
                  <a:lnTo>
                    <a:pt x="8202" y="169377"/>
                  </a:lnTo>
                  <a:lnTo>
                    <a:pt x="11759" y="211451"/>
                  </a:lnTo>
                  <a:lnTo>
                    <a:pt x="16867" y="255903"/>
                  </a:lnTo>
                  <a:lnTo>
                    <a:pt x="19712" y="279610"/>
                  </a:lnTo>
                  <a:lnTo>
                    <a:pt x="22666" y="303882"/>
                  </a:lnTo>
                  <a:lnTo>
                    <a:pt x="25694" y="329588"/>
                  </a:lnTo>
                  <a:lnTo>
                    <a:pt x="28772" y="356250"/>
                  </a:lnTo>
                  <a:lnTo>
                    <a:pt x="31880" y="383550"/>
                  </a:lnTo>
                  <a:lnTo>
                    <a:pt x="33954" y="410217"/>
                  </a:lnTo>
                  <a:lnTo>
                    <a:pt x="35336" y="436461"/>
                  </a:lnTo>
                  <a:lnTo>
                    <a:pt x="36257" y="462424"/>
                  </a:lnTo>
                  <a:lnTo>
                    <a:pt x="37930" y="488199"/>
                  </a:lnTo>
                  <a:lnTo>
                    <a:pt x="40103" y="513849"/>
                  </a:lnTo>
                  <a:lnTo>
                    <a:pt x="42610" y="539416"/>
                  </a:lnTo>
                  <a:lnTo>
                    <a:pt x="45340" y="564928"/>
                  </a:lnTo>
                  <a:lnTo>
                    <a:pt x="48218" y="590402"/>
                  </a:lnTo>
                  <a:lnTo>
                    <a:pt x="51195" y="615851"/>
                  </a:lnTo>
                  <a:lnTo>
                    <a:pt x="53180" y="640226"/>
                  </a:lnTo>
                  <a:lnTo>
                    <a:pt x="55385" y="687064"/>
                  </a:lnTo>
                  <a:lnTo>
                    <a:pt x="59189" y="732576"/>
                  </a:lnTo>
                  <a:lnTo>
                    <a:pt x="64405" y="776439"/>
                  </a:lnTo>
                  <a:lnTo>
                    <a:pt x="70253" y="817101"/>
                  </a:lnTo>
                  <a:lnTo>
                    <a:pt x="73556" y="853517"/>
                  </a:lnTo>
                  <a:lnTo>
                    <a:pt x="78239" y="900947"/>
                  </a:lnTo>
                  <a:lnTo>
                    <a:pt x="89303" y="944786"/>
                  </a:lnTo>
                  <a:lnTo>
                    <a:pt x="97289" y="970116"/>
                  </a:lnTo>
                  <a:lnTo>
                    <a:pt x="104775" y="9810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0" name="SMARTInkShape-74"/>
            <p:cNvSpPr/>
            <p:nvPr>
              <p:custDataLst>
                <p:tags r:id="rId18"/>
              </p:custDataLst>
            </p:nvPr>
          </p:nvSpPr>
          <p:spPr>
            <a:xfrm>
              <a:off x="10296525" y="2133806"/>
              <a:ext cx="371476" cy="336781"/>
            </a:xfrm>
            <a:custGeom>
              <a:avLst/>
              <a:gdLst/>
              <a:ahLst/>
              <a:cxnLst/>
              <a:rect l="0" t="0" r="0" b="0"/>
              <a:pathLst>
                <a:path w="371476" h="336781">
                  <a:moveTo>
                    <a:pt x="0" y="190294"/>
                  </a:moveTo>
                  <a:lnTo>
                    <a:pt x="0" y="190294"/>
                  </a:lnTo>
                  <a:lnTo>
                    <a:pt x="45717" y="189236"/>
                  </a:lnTo>
                  <a:lnTo>
                    <a:pt x="81672" y="177036"/>
                  </a:lnTo>
                  <a:lnTo>
                    <a:pt x="125630" y="150294"/>
                  </a:lnTo>
                  <a:lnTo>
                    <a:pt x="167876" y="121880"/>
                  </a:lnTo>
                  <a:lnTo>
                    <a:pt x="192539" y="100423"/>
                  </a:lnTo>
                  <a:lnTo>
                    <a:pt x="211520" y="78624"/>
                  </a:lnTo>
                  <a:lnTo>
                    <a:pt x="217213" y="74573"/>
                  </a:lnTo>
                  <a:lnTo>
                    <a:pt x="221008" y="68696"/>
                  </a:lnTo>
                  <a:lnTo>
                    <a:pt x="233421" y="32354"/>
                  </a:lnTo>
                  <a:lnTo>
                    <a:pt x="229444" y="7714"/>
                  </a:lnTo>
                  <a:lnTo>
                    <a:pt x="227047" y="5074"/>
                  </a:lnTo>
                  <a:lnTo>
                    <a:pt x="218738" y="2141"/>
                  </a:lnTo>
                  <a:lnTo>
                    <a:pt x="183841" y="0"/>
                  </a:lnTo>
                  <a:lnTo>
                    <a:pt x="144821" y="10182"/>
                  </a:lnTo>
                  <a:lnTo>
                    <a:pt x="131040" y="17111"/>
                  </a:lnTo>
                  <a:lnTo>
                    <a:pt x="117859" y="27246"/>
                  </a:lnTo>
                  <a:lnTo>
                    <a:pt x="103596" y="49908"/>
                  </a:lnTo>
                  <a:lnTo>
                    <a:pt x="90353" y="86011"/>
                  </a:lnTo>
                  <a:lnTo>
                    <a:pt x="86639" y="126538"/>
                  </a:lnTo>
                  <a:lnTo>
                    <a:pt x="88819" y="162584"/>
                  </a:lnTo>
                  <a:lnTo>
                    <a:pt x="98988" y="197253"/>
                  </a:lnTo>
                  <a:lnTo>
                    <a:pt x="121389" y="237412"/>
                  </a:lnTo>
                  <a:lnTo>
                    <a:pt x="152498" y="282655"/>
                  </a:lnTo>
                  <a:lnTo>
                    <a:pt x="182876" y="310373"/>
                  </a:lnTo>
                  <a:lnTo>
                    <a:pt x="221312" y="332258"/>
                  </a:lnTo>
                  <a:lnTo>
                    <a:pt x="230091" y="335737"/>
                  </a:lnTo>
                  <a:lnTo>
                    <a:pt x="248313" y="336780"/>
                  </a:lnTo>
                  <a:lnTo>
                    <a:pt x="285882" y="328826"/>
                  </a:lnTo>
                  <a:lnTo>
                    <a:pt x="322818" y="309459"/>
                  </a:lnTo>
                  <a:lnTo>
                    <a:pt x="371475" y="27601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1" name="SMARTInkShape-75"/>
            <p:cNvSpPr/>
            <p:nvPr>
              <p:custDataLst>
                <p:tags r:id="rId19"/>
              </p:custDataLst>
            </p:nvPr>
          </p:nvSpPr>
          <p:spPr>
            <a:xfrm>
              <a:off x="11106150" y="2063314"/>
              <a:ext cx="228421" cy="488766"/>
            </a:xfrm>
            <a:custGeom>
              <a:avLst/>
              <a:gdLst/>
              <a:ahLst/>
              <a:cxnLst/>
              <a:rect l="0" t="0" r="0" b="0"/>
              <a:pathLst>
                <a:path w="228421" h="488766">
                  <a:moveTo>
                    <a:pt x="0" y="175061"/>
                  </a:moveTo>
                  <a:lnTo>
                    <a:pt x="0" y="175061"/>
                  </a:lnTo>
                  <a:lnTo>
                    <a:pt x="0" y="180117"/>
                  </a:lnTo>
                  <a:lnTo>
                    <a:pt x="1058" y="181607"/>
                  </a:lnTo>
                  <a:lnTo>
                    <a:pt x="2823" y="182600"/>
                  </a:lnTo>
                  <a:lnTo>
                    <a:pt x="5057" y="183262"/>
                  </a:lnTo>
                  <a:lnTo>
                    <a:pt x="10361" y="189642"/>
                  </a:lnTo>
                  <a:lnTo>
                    <a:pt x="39009" y="233491"/>
                  </a:lnTo>
                  <a:lnTo>
                    <a:pt x="63680" y="275620"/>
                  </a:lnTo>
                  <a:lnTo>
                    <a:pt x="96540" y="318162"/>
                  </a:lnTo>
                  <a:lnTo>
                    <a:pt x="130783" y="363411"/>
                  </a:lnTo>
                  <a:lnTo>
                    <a:pt x="158243" y="403236"/>
                  </a:lnTo>
                  <a:lnTo>
                    <a:pt x="190433" y="448408"/>
                  </a:lnTo>
                  <a:lnTo>
                    <a:pt x="227993" y="488765"/>
                  </a:lnTo>
                  <a:lnTo>
                    <a:pt x="228420" y="484146"/>
                  </a:lnTo>
                  <a:lnTo>
                    <a:pt x="223490" y="471017"/>
                  </a:lnTo>
                  <a:lnTo>
                    <a:pt x="198934" y="428249"/>
                  </a:lnTo>
                  <a:lnTo>
                    <a:pt x="180652" y="390132"/>
                  </a:lnTo>
                  <a:lnTo>
                    <a:pt x="159007" y="348147"/>
                  </a:lnTo>
                  <a:lnTo>
                    <a:pt x="132486" y="306073"/>
                  </a:lnTo>
                  <a:lnTo>
                    <a:pt x="104519" y="265738"/>
                  </a:lnTo>
                  <a:lnTo>
                    <a:pt x="71681" y="218608"/>
                  </a:lnTo>
                  <a:lnTo>
                    <a:pt x="45870" y="176137"/>
                  </a:lnTo>
                  <a:lnTo>
                    <a:pt x="34170" y="146805"/>
                  </a:lnTo>
                  <a:lnTo>
                    <a:pt x="29680" y="108449"/>
                  </a:lnTo>
                  <a:lnTo>
                    <a:pt x="31725" y="79830"/>
                  </a:lnTo>
                  <a:lnTo>
                    <a:pt x="37382" y="61828"/>
                  </a:lnTo>
                  <a:lnTo>
                    <a:pt x="46953" y="46771"/>
                  </a:lnTo>
                  <a:lnTo>
                    <a:pt x="76891" y="20917"/>
                  </a:lnTo>
                  <a:lnTo>
                    <a:pt x="115855" y="1043"/>
                  </a:lnTo>
                  <a:lnTo>
                    <a:pt x="134041" y="0"/>
                  </a:lnTo>
                  <a:lnTo>
                    <a:pt x="166529" y="7954"/>
                  </a:lnTo>
                  <a:lnTo>
                    <a:pt x="186807" y="21714"/>
                  </a:lnTo>
                  <a:lnTo>
                    <a:pt x="216184" y="59068"/>
                  </a:lnTo>
                  <a:lnTo>
                    <a:pt x="220323" y="65982"/>
                  </a:lnTo>
                  <a:lnTo>
                    <a:pt x="226147" y="95939"/>
                  </a:lnTo>
                  <a:lnTo>
                    <a:pt x="227873" y="131627"/>
                  </a:lnTo>
                  <a:lnTo>
                    <a:pt x="228385" y="169012"/>
                  </a:lnTo>
                  <a:lnTo>
                    <a:pt x="223481" y="206900"/>
                  </a:lnTo>
                  <a:lnTo>
                    <a:pt x="205794" y="248966"/>
                  </a:lnTo>
                  <a:lnTo>
                    <a:pt x="193386" y="270807"/>
                  </a:lnTo>
                  <a:lnTo>
                    <a:pt x="177833" y="283393"/>
                  </a:lnTo>
                  <a:lnTo>
                    <a:pt x="152400" y="29888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2" name="SMARTInkShape-76"/>
            <p:cNvSpPr/>
            <p:nvPr>
              <p:custDataLst>
                <p:tags r:id="rId20"/>
              </p:custDataLst>
            </p:nvPr>
          </p:nvSpPr>
          <p:spPr>
            <a:xfrm>
              <a:off x="11353800" y="1934186"/>
              <a:ext cx="209551" cy="227382"/>
            </a:xfrm>
            <a:custGeom>
              <a:avLst/>
              <a:gdLst/>
              <a:ahLst/>
              <a:cxnLst/>
              <a:rect l="0" t="0" r="0" b="0"/>
              <a:pathLst>
                <a:path w="209551" h="227382">
                  <a:moveTo>
                    <a:pt x="0" y="218464"/>
                  </a:moveTo>
                  <a:lnTo>
                    <a:pt x="0" y="218464"/>
                  </a:lnTo>
                  <a:lnTo>
                    <a:pt x="5057" y="218464"/>
                  </a:lnTo>
                  <a:lnTo>
                    <a:pt x="6546" y="217406"/>
                  </a:lnTo>
                  <a:lnTo>
                    <a:pt x="7541" y="215642"/>
                  </a:lnTo>
                  <a:lnTo>
                    <a:pt x="8202" y="213408"/>
                  </a:lnTo>
                  <a:lnTo>
                    <a:pt x="19712" y="199166"/>
                  </a:lnTo>
                  <a:lnTo>
                    <a:pt x="41558" y="174844"/>
                  </a:lnTo>
                  <a:lnTo>
                    <a:pt x="65001" y="132012"/>
                  </a:lnTo>
                  <a:lnTo>
                    <a:pt x="87909" y="85018"/>
                  </a:lnTo>
                  <a:lnTo>
                    <a:pt x="99778" y="59333"/>
                  </a:lnTo>
                  <a:lnTo>
                    <a:pt x="103787" y="31691"/>
                  </a:lnTo>
                  <a:lnTo>
                    <a:pt x="101515" y="21507"/>
                  </a:lnTo>
                  <a:lnTo>
                    <a:pt x="97107" y="9823"/>
                  </a:lnTo>
                  <a:lnTo>
                    <a:pt x="96487" y="6345"/>
                  </a:lnTo>
                  <a:lnTo>
                    <a:pt x="95016" y="4026"/>
                  </a:lnTo>
                  <a:lnTo>
                    <a:pt x="92977" y="2480"/>
                  </a:lnTo>
                  <a:lnTo>
                    <a:pt x="87890" y="763"/>
                  </a:lnTo>
                  <a:lnTo>
                    <a:pt x="82100" y="0"/>
                  </a:lnTo>
                  <a:lnTo>
                    <a:pt x="79076" y="1913"/>
                  </a:lnTo>
                  <a:lnTo>
                    <a:pt x="45762" y="44185"/>
                  </a:lnTo>
                  <a:lnTo>
                    <a:pt x="33068" y="83458"/>
                  </a:lnTo>
                  <a:lnTo>
                    <a:pt x="29463" y="122887"/>
                  </a:lnTo>
                  <a:lnTo>
                    <a:pt x="30028" y="141060"/>
                  </a:lnTo>
                  <a:lnTo>
                    <a:pt x="44856" y="183155"/>
                  </a:lnTo>
                  <a:lnTo>
                    <a:pt x="55153" y="201417"/>
                  </a:lnTo>
                  <a:lnTo>
                    <a:pt x="77060" y="217605"/>
                  </a:lnTo>
                  <a:lnTo>
                    <a:pt x="90341" y="223374"/>
                  </a:lnTo>
                  <a:lnTo>
                    <a:pt x="128901" y="227381"/>
                  </a:lnTo>
                  <a:lnTo>
                    <a:pt x="153905" y="222752"/>
                  </a:lnTo>
                  <a:lnTo>
                    <a:pt x="199296" y="203951"/>
                  </a:lnTo>
                  <a:lnTo>
                    <a:pt x="209550" y="19941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3" name="SMARTInkShape-77"/>
            <p:cNvSpPr/>
            <p:nvPr>
              <p:custDataLst>
                <p:tags r:id="rId21"/>
              </p:custDataLst>
            </p:nvPr>
          </p:nvSpPr>
          <p:spPr>
            <a:xfrm>
              <a:off x="11563350" y="1800797"/>
              <a:ext cx="219076" cy="256604"/>
            </a:xfrm>
            <a:custGeom>
              <a:avLst/>
              <a:gdLst/>
              <a:ahLst/>
              <a:cxnLst/>
              <a:rect l="0" t="0" r="0" b="0"/>
              <a:pathLst>
                <a:path w="219076" h="256604">
                  <a:moveTo>
                    <a:pt x="0" y="256603"/>
                  </a:moveTo>
                  <a:lnTo>
                    <a:pt x="0" y="256603"/>
                  </a:lnTo>
                  <a:lnTo>
                    <a:pt x="0" y="251547"/>
                  </a:lnTo>
                  <a:lnTo>
                    <a:pt x="2823" y="246242"/>
                  </a:lnTo>
                  <a:lnTo>
                    <a:pt x="42814" y="204340"/>
                  </a:lnTo>
                  <a:lnTo>
                    <a:pt x="86346" y="160742"/>
                  </a:lnTo>
                  <a:lnTo>
                    <a:pt x="130609" y="113648"/>
                  </a:lnTo>
                  <a:lnTo>
                    <a:pt x="163671" y="66932"/>
                  </a:lnTo>
                  <a:lnTo>
                    <a:pt x="173285" y="53772"/>
                  </a:lnTo>
                  <a:lnTo>
                    <a:pt x="179456" y="30898"/>
                  </a:lnTo>
                  <a:lnTo>
                    <a:pt x="179963" y="26758"/>
                  </a:lnTo>
                  <a:lnTo>
                    <a:pt x="177703" y="19336"/>
                  </a:lnTo>
                  <a:lnTo>
                    <a:pt x="175619" y="15875"/>
                  </a:lnTo>
                  <a:lnTo>
                    <a:pt x="162573" y="5948"/>
                  </a:lnTo>
                  <a:lnTo>
                    <a:pt x="150358" y="1360"/>
                  </a:lnTo>
                  <a:lnTo>
                    <a:pt x="134979" y="0"/>
                  </a:lnTo>
                  <a:lnTo>
                    <a:pt x="93233" y="12736"/>
                  </a:lnTo>
                  <a:lnTo>
                    <a:pt x="71134" y="26890"/>
                  </a:lnTo>
                  <a:lnTo>
                    <a:pt x="52308" y="50635"/>
                  </a:lnTo>
                  <a:lnTo>
                    <a:pt x="45121" y="63109"/>
                  </a:lnTo>
                  <a:lnTo>
                    <a:pt x="40180" y="87088"/>
                  </a:lnTo>
                  <a:lnTo>
                    <a:pt x="43773" y="114301"/>
                  </a:lnTo>
                  <a:lnTo>
                    <a:pt x="56597" y="137416"/>
                  </a:lnTo>
                  <a:lnTo>
                    <a:pt x="73802" y="157671"/>
                  </a:lnTo>
                  <a:lnTo>
                    <a:pt x="97361" y="172021"/>
                  </a:lnTo>
                  <a:lnTo>
                    <a:pt x="133767" y="185293"/>
                  </a:lnTo>
                  <a:lnTo>
                    <a:pt x="181029" y="189318"/>
                  </a:lnTo>
                  <a:lnTo>
                    <a:pt x="219075" y="18040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4" name="SMARTInkShape-78"/>
            <p:cNvSpPr/>
            <p:nvPr>
              <p:custDataLst>
                <p:tags r:id="rId22"/>
              </p:custDataLst>
            </p:nvPr>
          </p:nvSpPr>
          <p:spPr>
            <a:xfrm>
              <a:off x="11735656" y="1677724"/>
              <a:ext cx="180120" cy="273780"/>
            </a:xfrm>
            <a:custGeom>
              <a:avLst/>
              <a:gdLst/>
              <a:ahLst/>
              <a:cxnLst/>
              <a:rect l="0" t="0" r="0" b="0"/>
              <a:pathLst>
                <a:path w="180120" h="273780">
                  <a:moveTo>
                    <a:pt x="122969" y="8201"/>
                  </a:moveTo>
                  <a:lnTo>
                    <a:pt x="122969" y="8201"/>
                  </a:lnTo>
                  <a:lnTo>
                    <a:pt x="114767" y="8201"/>
                  </a:lnTo>
                  <a:lnTo>
                    <a:pt x="106102" y="1655"/>
                  </a:lnTo>
                  <a:lnTo>
                    <a:pt x="100303" y="0"/>
                  </a:lnTo>
                  <a:lnTo>
                    <a:pt x="97275" y="617"/>
                  </a:lnTo>
                  <a:lnTo>
                    <a:pt x="87957" y="6542"/>
                  </a:lnTo>
                  <a:lnTo>
                    <a:pt x="45930" y="47163"/>
                  </a:lnTo>
                  <a:lnTo>
                    <a:pt x="34754" y="60443"/>
                  </a:lnTo>
                  <a:lnTo>
                    <a:pt x="15527" y="104059"/>
                  </a:lnTo>
                  <a:lnTo>
                    <a:pt x="3477" y="148217"/>
                  </a:lnTo>
                  <a:lnTo>
                    <a:pt x="0" y="191433"/>
                  </a:lnTo>
                  <a:lnTo>
                    <a:pt x="2220" y="222300"/>
                  </a:lnTo>
                  <a:lnTo>
                    <a:pt x="12452" y="251693"/>
                  </a:lnTo>
                  <a:lnTo>
                    <a:pt x="21287" y="262117"/>
                  </a:lnTo>
                  <a:lnTo>
                    <a:pt x="32269" y="269219"/>
                  </a:lnTo>
                  <a:lnTo>
                    <a:pt x="56566" y="273779"/>
                  </a:lnTo>
                  <a:lnTo>
                    <a:pt x="88080" y="273695"/>
                  </a:lnTo>
                  <a:lnTo>
                    <a:pt x="100760" y="269779"/>
                  </a:lnTo>
                  <a:lnTo>
                    <a:pt x="119799" y="256568"/>
                  </a:lnTo>
                  <a:lnTo>
                    <a:pt x="149693" y="215654"/>
                  </a:lnTo>
                  <a:lnTo>
                    <a:pt x="162755" y="188555"/>
                  </a:lnTo>
                  <a:lnTo>
                    <a:pt x="172385" y="141469"/>
                  </a:lnTo>
                  <a:lnTo>
                    <a:pt x="178591" y="98378"/>
                  </a:lnTo>
                  <a:lnTo>
                    <a:pt x="179917" y="57248"/>
                  </a:lnTo>
                  <a:lnTo>
                    <a:pt x="180119" y="3677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5" name="SMARTInkShape-79"/>
            <p:cNvSpPr/>
            <p:nvPr>
              <p:custDataLst>
                <p:tags r:id="rId23"/>
              </p:custDataLst>
            </p:nvPr>
          </p:nvSpPr>
          <p:spPr>
            <a:xfrm>
              <a:off x="11803080" y="1505930"/>
              <a:ext cx="122221" cy="418121"/>
            </a:xfrm>
            <a:custGeom>
              <a:avLst/>
              <a:gdLst/>
              <a:ahLst/>
              <a:cxnLst/>
              <a:rect l="0" t="0" r="0" b="0"/>
              <a:pathLst>
                <a:path w="122221" h="418121">
                  <a:moveTo>
                    <a:pt x="55545" y="56170"/>
                  </a:moveTo>
                  <a:lnTo>
                    <a:pt x="55545" y="56170"/>
                  </a:lnTo>
                  <a:lnTo>
                    <a:pt x="47941" y="47507"/>
                  </a:lnTo>
                  <a:lnTo>
                    <a:pt x="11111" y="2327"/>
                  </a:lnTo>
                  <a:lnTo>
                    <a:pt x="6515" y="490"/>
                  </a:lnTo>
                  <a:lnTo>
                    <a:pt x="3809" y="0"/>
                  </a:lnTo>
                  <a:lnTo>
                    <a:pt x="2004" y="732"/>
                  </a:lnTo>
                  <a:lnTo>
                    <a:pt x="801" y="2278"/>
                  </a:lnTo>
                  <a:lnTo>
                    <a:pt x="0" y="4367"/>
                  </a:lnTo>
                  <a:lnTo>
                    <a:pt x="1930" y="12332"/>
                  </a:lnTo>
                  <a:lnTo>
                    <a:pt x="15794" y="56002"/>
                  </a:lnTo>
                  <a:lnTo>
                    <a:pt x="30479" y="91986"/>
                  </a:lnTo>
                  <a:lnTo>
                    <a:pt x="43060" y="130517"/>
                  </a:lnTo>
                  <a:lnTo>
                    <a:pt x="58667" y="174977"/>
                  </a:lnTo>
                  <a:lnTo>
                    <a:pt x="70463" y="220606"/>
                  </a:lnTo>
                  <a:lnTo>
                    <a:pt x="80662" y="261408"/>
                  </a:lnTo>
                  <a:lnTo>
                    <a:pt x="90386" y="300308"/>
                  </a:lnTo>
                  <a:lnTo>
                    <a:pt x="99970" y="337587"/>
                  </a:lnTo>
                  <a:lnTo>
                    <a:pt x="110810" y="383918"/>
                  </a:lnTo>
                  <a:lnTo>
                    <a:pt x="114679" y="395158"/>
                  </a:lnTo>
                  <a:lnTo>
                    <a:pt x="119985" y="407436"/>
                  </a:lnTo>
                  <a:lnTo>
                    <a:pt x="122220" y="41812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6" name="SMARTInkShape-80"/>
            <p:cNvSpPr/>
            <p:nvPr>
              <p:custDataLst>
                <p:tags r:id="rId24"/>
              </p:custDataLst>
            </p:nvPr>
          </p:nvSpPr>
          <p:spPr>
            <a:xfrm>
              <a:off x="11087100" y="2921330"/>
              <a:ext cx="428626" cy="345100"/>
            </a:xfrm>
            <a:custGeom>
              <a:avLst/>
              <a:gdLst/>
              <a:ahLst/>
              <a:cxnLst/>
              <a:rect l="0" t="0" r="0" b="0"/>
              <a:pathLst>
                <a:path w="428626" h="345100">
                  <a:moveTo>
                    <a:pt x="0" y="98095"/>
                  </a:moveTo>
                  <a:lnTo>
                    <a:pt x="0" y="98095"/>
                  </a:lnTo>
                  <a:lnTo>
                    <a:pt x="0" y="111352"/>
                  </a:lnTo>
                  <a:lnTo>
                    <a:pt x="2823" y="117393"/>
                  </a:lnTo>
                  <a:lnTo>
                    <a:pt x="5057" y="120485"/>
                  </a:lnTo>
                  <a:lnTo>
                    <a:pt x="14188" y="165900"/>
                  </a:lnTo>
                  <a:lnTo>
                    <a:pt x="25694" y="204152"/>
                  </a:lnTo>
                  <a:lnTo>
                    <a:pt x="38158" y="248553"/>
                  </a:lnTo>
                  <a:lnTo>
                    <a:pt x="52925" y="291318"/>
                  </a:lnTo>
                  <a:lnTo>
                    <a:pt x="57837" y="330775"/>
                  </a:lnTo>
                  <a:lnTo>
                    <a:pt x="66268" y="345099"/>
                  </a:lnTo>
                  <a:lnTo>
                    <a:pt x="61497" y="340497"/>
                  </a:lnTo>
                  <a:lnTo>
                    <a:pt x="59082" y="335298"/>
                  </a:lnTo>
                  <a:lnTo>
                    <a:pt x="54497" y="293545"/>
                  </a:lnTo>
                  <a:lnTo>
                    <a:pt x="44017" y="255842"/>
                  </a:lnTo>
                  <a:lnTo>
                    <a:pt x="30328" y="211157"/>
                  </a:lnTo>
                  <a:lnTo>
                    <a:pt x="19569" y="164403"/>
                  </a:lnTo>
                  <a:lnTo>
                    <a:pt x="12502" y="119858"/>
                  </a:lnTo>
                  <a:lnTo>
                    <a:pt x="10113" y="76994"/>
                  </a:lnTo>
                  <a:lnTo>
                    <a:pt x="14755" y="54919"/>
                  </a:lnTo>
                  <a:lnTo>
                    <a:pt x="18304" y="50261"/>
                  </a:lnTo>
                  <a:lnTo>
                    <a:pt x="27891" y="45085"/>
                  </a:lnTo>
                  <a:lnTo>
                    <a:pt x="45188" y="42172"/>
                  </a:lnTo>
                  <a:lnTo>
                    <a:pt x="63719" y="46365"/>
                  </a:lnTo>
                  <a:lnTo>
                    <a:pt x="88943" y="58322"/>
                  </a:lnTo>
                  <a:lnTo>
                    <a:pt x="107963" y="75139"/>
                  </a:lnTo>
                  <a:lnTo>
                    <a:pt x="139702" y="117885"/>
                  </a:lnTo>
                  <a:lnTo>
                    <a:pt x="172744" y="161102"/>
                  </a:lnTo>
                  <a:lnTo>
                    <a:pt x="199975" y="202806"/>
                  </a:lnTo>
                  <a:lnTo>
                    <a:pt x="200023" y="157108"/>
                  </a:lnTo>
                  <a:lnTo>
                    <a:pt x="198966" y="116455"/>
                  </a:lnTo>
                  <a:lnTo>
                    <a:pt x="194537" y="82133"/>
                  </a:lnTo>
                  <a:lnTo>
                    <a:pt x="201450" y="44377"/>
                  </a:lnTo>
                  <a:lnTo>
                    <a:pt x="213007" y="16223"/>
                  </a:lnTo>
                  <a:lnTo>
                    <a:pt x="222022" y="5968"/>
                  </a:lnTo>
                  <a:lnTo>
                    <a:pt x="227389" y="1752"/>
                  </a:lnTo>
                  <a:lnTo>
                    <a:pt x="233085" y="0"/>
                  </a:lnTo>
                  <a:lnTo>
                    <a:pt x="245057" y="875"/>
                  </a:lnTo>
                  <a:lnTo>
                    <a:pt x="263698" y="7318"/>
                  </a:lnTo>
                  <a:lnTo>
                    <a:pt x="282626" y="20986"/>
                  </a:lnTo>
                  <a:lnTo>
                    <a:pt x="317154" y="61130"/>
                  </a:lnTo>
                  <a:lnTo>
                    <a:pt x="348173" y="101223"/>
                  </a:lnTo>
                  <a:lnTo>
                    <a:pt x="383301" y="147916"/>
                  </a:lnTo>
                  <a:lnTo>
                    <a:pt x="412592" y="194600"/>
                  </a:lnTo>
                  <a:lnTo>
                    <a:pt x="417171" y="200420"/>
                  </a:lnTo>
                  <a:lnTo>
                    <a:pt x="421065" y="201781"/>
                  </a:lnTo>
                  <a:lnTo>
                    <a:pt x="428625" y="20287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7" name="SMARTInkShape-81"/>
            <p:cNvSpPr/>
            <p:nvPr>
              <p:custDataLst>
                <p:tags r:id="rId25"/>
              </p:custDataLst>
            </p:nvPr>
          </p:nvSpPr>
          <p:spPr>
            <a:xfrm>
              <a:off x="11525250" y="2724150"/>
              <a:ext cx="247651" cy="533401"/>
            </a:xfrm>
            <a:custGeom>
              <a:avLst/>
              <a:gdLst/>
              <a:ahLst/>
              <a:cxnLst/>
              <a:rect l="0" t="0" r="0" b="0"/>
              <a:pathLst>
                <a:path w="247651" h="533401">
                  <a:moveTo>
                    <a:pt x="0" y="0"/>
                  </a:moveTo>
                  <a:lnTo>
                    <a:pt x="0" y="0"/>
                  </a:lnTo>
                  <a:lnTo>
                    <a:pt x="0" y="5057"/>
                  </a:lnTo>
                  <a:lnTo>
                    <a:pt x="17304" y="50419"/>
                  </a:lnTo>
                  <a:lnTo>
                    <a:pt x="39009" y="96429"/>
                  </a:lnTo>
                  <a:lnTo>
                    <a:pt x="57420" y="136522"/>
                  </a:lnTo>
                  <a:lnTo>
                    <a:pt x="69970" y="167568"/>
                  </a:lnTo>
                  <a:lnTo>
                    <a:pt x="82603" y="202533"/>
                  </a:lnTo>
                  <a:lnTo>
                    <a:pt x="95275" y="239240"/>
                  </a:lnTo>
                  <a:lnTo>
                    <a:pt x="109019" y="275662"/>
                  </a:lnTo>
                  <a:lnTo>
                    <a:pt x="125711" y="309489"/>
                  </a:lnTo>
                  <a:lnTo>
                    <a:pt x="140891" y="342162"/>
                  </a:lnTo>
                  <a:lnTo>
                    <a:pt x="154693" y="374322"/>
                  </a:lnTo>
                  <a:lnTo>
                    <a:pt x="174364" y="421120"/>
                  </a:lnTo>
                  <a:lnTo>
                    <a:pt x="193597" y="460150"/>
                  </a:lnTo>
                  <a:lnTo>
                    <a:pt x="224165" y="506086"/>
                  </a:lnTo>
                  <a:lnTo>
                    <a:pt x="231215" y="515263"/>
                  </a:lnTo>
                  <a:lnTo>
                    <a:pt x="237876" y="520047"/>
                  </a:lnTo>
                  <a:lnTo>
                    <a:pt x="241134" y="521323"/>
                  </a:lnTo>
                  <a:lnTo>
                    <a:pt x="243306" y="523232"/>
                  </a:lnTo>
                  <a:lnTo>
                    <a:pt x="247650" y="5334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8" name="SMARTInkShape-82"/>
            <p:cNvSpPr/>
            <p:nvPr>
              <p:custDataLst>
                <p:tags r:id="rId26"/>
              </p:custDataLst>
            </p:nvPr>
          </p:nvSpPr>
          <p:spPr>
            <a:xfrm>
              <a:off x="11737370" y="2681784"/>
              <a:ext cx="235556" cy="382921"/>
            </a:xfrm>
            <a:custGeom>
              <a:avLst/>
              <a:gdLst/>
              <a:ahLst/>
              <a:cxnLst/>
              <a:rect l="0" t="0" r="0" b="0"/>
              <a:pathLst>
                <a:path w="235556" h="382921">
                  <a:moveTo>
                    <a:pt x="235555" y="32841"/>
                  </a:moveTo>
                  <a:lnTo>
                    <a:pt x="235555" y="32841"/>
                  </a:lnTo>
                  <a:lnTo>
                    <a:pt x="230498" y="32841"/>
                  </a:lnTo>
                  <a:lnTo>
                    <a:pt x="225194" y="30019"/>
                  </a:lnTo>
                  <a:lnTo>
                    <a:pt x="222298" y="27784"/>
                  </a:lnTo>
                  <a:lnTo>
                    <a:pt x="219079" y="22480"/>
                  </a:lnTo>
                  <a:lnTo>
                    <a:pt x="218221" y="19584"/>
                  </a:lnTo>
                  <a:lnTo>
                    <a:pt x="211624" y="13543"/>
                  </a:lnTo>
                  <a:lnTo>
                    <a:pt x="190141" y="1042"/>
                  </a:lnTo>
                  <a:lnTo>
                    <a:pt x="185170" y="0"/>
                  </a:lnTo>
                  <a:lnTo>
                    <a:pt x="180799" y="364"/>
                  </a:lnTo>
                  <a:lnTo>
                    <a:pt x="141091" y="11357"/>
                  </a:lnTo>
                  <a:lnTo>
                    <a:pt x="102360" y="23462"/>
                  </a:lnTo>
                  <a:lnTo>
                    <a:pt x="84283" y="30789"/>
                  </a:lnTo>
                  <a:lnTo>
                    <a:pt x="43740" y="58807"/>
                  </a:lnTo>
                  <a:lnTo>
                    <a:pt x="15358" y="77207"/>
                  </a:lnTo>
                  <a:lnTo>
                    <a:pt x="3213" y="93023"/>
                  </a:lnTo>
                  <a:lnTo>
                    <a:pt x="0" y="101216"/>
                  </a:lnTo>
                  <a:lnTo>
                    <a:pt x="202" y="104883"/>
                  </a:lnTo>
                  <a:lnTo>
                    <a:pt x="3248" y="111779"/>
                  </a:lnTo>
                  <a:lnTo>
                    <a:pt x="48494" y="145836"/>
                  </a:lnTo>
                  <a:lnTo>
                    <a:pt x="93133" y="168423"/>
                  </a:lnTo>
                  <a:lnTo>
                    <a:pt x="140364" y="191689"/>
                  </a:lnTo>
                  <a:lnTo>
                    <a:pt x="167840" y="209494"/>
                  </a:lnTo>
                  <a:lnTo>
                    <a:pt x="208726" y="254293"/>
                  </a:lnTo>
                  <a:lnTo>
                    <a:pt x="228599" y="286736"/>
                  </a:lnTo>
                  <a:lnTo>
                    <a:pt x="233495" y="305860"/>
                  </a:lnTo>
                  <a:lnTo>
                    <a:pt x="231817" y="318577"/>
                  </a:lnTo>
                  <a:lnTo>
                    <a:pt x="222116" y="343988"/>
                  </a:lnTo>
                  <a:lnTo>
                    <a:pt x="213355" y="353867"/>
                  </a:lnTo>
                  <a:lnTo>
                    <a:pt x="193699" y="365379"/>
                  </a:lnTo>
                  <a:lnTo>
                    <a:pt x="149335" y="380922"/>
                  </a:lnTo>
                  <a:lnTo>
                    <a:pt x="122167" y="382920"/>
                  </a:lnTo>
                  <a:lnTo>
                    <a:pt x="93487" y="374651"/>
                  </a:lnTo>
                  <a:lnTo>
                    <a:pt x="64105" y="36621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06" name="SMARTInkShape-Group18"/>
          <p:cNvGrpSpPr/>
          <p:nvPr/>
        </p:nvGrpSpPr>
        <p:grpSpPr>
          <a:xfrm>
            <a:off x="10317596" y="3019425"/>
            <a:ext cx="611677" cy="370899"/>
            <a:chOff x="10317596" y="3019425"/>
            <a:chExt cx="611677" cy="370899"/>
          </a:xfrm>
        </p:grpSpPr>
        <p:sp>
          <p:nvSpPr>
            <p:cNvPr id="2304" name="SMARTInkShape-83"/>
            <p:cNvSpPr/>
            <p:nvPr>
              <p:custDataLst>
                <p:tags r:id="rId12"/>
              </p:custDataLst>
            </p:nvPr>
          </p:nvSpPr>
          <p:spPr>
            <a:xfrm>
              <a:off x="10317596" y="3019425"/>
              <a:ext cx="493280" cy="370899"/>
            </a:xfrm>
            <a:custGeom>
              <a:avLst/>
              <a:gdLst/>
              <a:ahLst/>
              <a:cxnLst/>
              <a:rect l="0" t="0" r="0" b="0"/>
              <a:pathLst>
                <a:path w="493280" h="370899">
                  <a:moveTo>
                    <a:pt x="55129" y="0"/>
                  </a:moveTo>
                  <a:lnTo>
                    <a:pt x="55129" y="0"/>
                  </a:lnTo>
                  <a:lnTo>
                    <a:pt x="46927" y="0"/>
                  </a:lnTo>
                  <a:lnTo>
                    <a:pt x="40941" y="5056"/>
                  </a:lnTo>
                  <a:lnTo>
                    <a:pt x="38239" y="10361"/>
                  </a:lnTo>
                  <a:lnTo>
                    <a:pt x="28729" y="49371"/>
                  </a:lnTo>
                  <a:lnTo>
                    <a:pt x="21928" y="86070"/>
                  </a:lnTo>
                  <a:lnTo>
                    <a:pt x="18480" y="124515"/>
                  </a:lnTo>
                  <a:lnTo>
                    <a:pt x="17459" y="164364"/>
                  </a:lnTo>
                  <a:lnTo>
                    <a:pt x="12101" y="202982"/>
                  </a:lnTo>
                  <a:lnTo>
                    <a:pt x="8865" y="241235"/>
                  </a:lnTo>
                  <a:lnTo>
                    <a:pt x="1228" y="284483"/>
                  </a:lnTo>
                  <a:lnTo>
                    <a:pt x="0" y="312891"/>
                  </a:lnTo>
                  <a:lnTo>
                    <a:pt x="7764" y="347591"/>
                  </a:lnTo>
                  <a:lnTo>
                    <a:pt x="17708" y="361623"/>
                  </a:lnTo>
                  <a:lnTo>
                    <a:pt x="23681" y="367096"/>
                  </a:lnTo>
                  <a:lnTo>
                    <a:pt x="29863" y="369529"/>
                  </a:lnTo>
                  <a:lnTo>
                    <a:pt x="39294" y="370898"/>
                  </a:lnTo>
                  <a:lnTo>
                    <a:pt x="85333" y="360682"/>
                  </a:lnTo>
                  <a:lnTo>
                    <a:pt x="124948" y="344217"/>
                  </a:lnTo>
                  <a:lnTo>
                    <a:pt x="160836" y="333765"/>
                  </a:lnTo>
                  <a:lnTo>
                    <a:pt x="201103" y="321143"/>
                  </a:lnTo>
                  <a:lnTo>
                    <a:pt x="243725" y="303998"/>
                  </a:lnTo>
                  <a:lnTo>
                    <a:pt x="285987" y="288334"/>
                  </a:lnTo>
                  <a:lnTo>
                    <a:pt x="329202" y="276991"/>
                  </a:lnTo>
                  <a:lnTo>
                    <a:pt x="368817" y="264105"/>
                  </a:lnTo>
                  <a:lnTo>
                    <a:pt x="407365" y="249703"/>
                  </a:lnTo>
                  <a:lnTo>
                    <a:pt x="453261" y="240412"/>
                  </a:lnTo>
                  <a:lnTo>
                    <a:pt x="493279" y="2286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5" name="SMARTInkShape-84"/>
            <p:cNvSpPr/>
            <p:nvPr>
              <p:custDataLst>
                <p:tags r:id="rId13"/>
              </p:custDataLst>
            </p:nvPr>
          </p:nvSpPr>
          <p:spPr>
            <a:xfrm>
              <a:off x="10639817" y="3124202"/>
              <a:ext cx="289456" cy="180974"/>
            </a:xfrm>
            <a:custGeom>
              <a:avLst/>
              <a:gdLst/>
              <a:ahLst/>
              <a:cxnLst/>
              <a:rect l="0" t="0" r="0" b="0"/>
              <a:pathLst>
                <a:path w="289456" h="180974">
                  <a:moveTo>
                    <a:pt x="9133" y="19048"/>
                  </a:moveTo>
                  <a:lnTo>
                    <a:pt x="9133" y="19048"/>
                  </a:lnTo>
                  <a:lnTo>
                    <a:pt x="0" y="19048"/>
                  </a:lnTo>
                  <a:lnTo>
                    <a:pt x="4781" y="13992"/>
                  </a:lnTo>
                  <a:lnTo>
                    <a:pt x="12843" y="11509"/>
                  </a:lnTo>
                  <a:lnTo>
                    <a:pt x="55098" y="2158"/>
                  </a:lnTo>
                  <a:lnTo>
                    <a:pt x="96952" y="282"/>
                  </a:lnTo>
                  <a:lnTo>
                    <a:pt x="140702" y="54"/>
                  </a:lnTo>
                  <a:lnTo>
                    <a:pt x="180231" y="9"/>
                  </a:lnTo>
                  <a:lnTo>
                    <a:pt x="220624" y="0"/>
                  </a:lnTo>
                  <a:lnTo>
                    <a:pt x="237536" y="1057"/>
                  </a:lnTo>
                  <a:lnTo>
                    <a:pt x="271108" y="9699"/>
                  </a:lnTo>
                  <a:lnTo>
                    <a:pt x="285053" y="19710"/>
                  </a:lnTo>
                  <a:lnTo>
                    <a:pt x="288328" y="22664"/>
                  </a:lnTo>
                  <a:lnTo>
                    <a:pt x="289455" y="26750"/>
                  </a:lnTo>
                  <a:lnTo>
                    <a:pt x="282868" y="69760"/>
                  </a:lnTo>
                  <a:lnTo>
                    <a:pt x="266089" y="116555"/>
                  </a:lnTo>
                  <a:lnTo>
                    <a:pt x="258803" y="133293"/>
                  </a:lnTo>
                  <a:lnTo>
                    <a:pt x="242522" y="158463"/>
                  </a:lnTo>
                  <a:lnTo>
                    <a:pt x="238804" y="166735"/>
                  </a:lnTo>
                  <a:lnTo>
                    <a:pt x="228208" y="18097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15" name="SMARTInkShape-Group19"/>
          <p:cNvGrpSpPr/>
          <p:nvPr/>
        </p:nvGrpSpPr>
        <p:grpSpPr>
          <a:xfrm>
            <a:off x="10534650" y="3439132"/>
            <a:ext cx="1331323" cy="1140294"/>
            <a:chOff x="10534650" y="3439132"/>
            <a:chExt cx="1331323" cy="1140294"/>
          </a:xfrm>
        </p:grpSpPr>
        <p:sp>
          <p:nvSpPr>
            <p:cNvPr id="2307" name="SMARTInkShape-85"/>
            <p:cNvSpPr/>
            <p:nvPr>
              <p:custDataLst>
                <p:tags r:id="rId4"/>
              </p:custDataLst>
            </p:nvPr>
          </p:nvSpPr>
          <p:spPr>
            <a:xfrm>
              <a:off x="10534650" y="3838575"/>
              <a:ext cx="228601" cy="352426"/>
            </a:xfrm>
            <a:custGeom>
              <a:avLst/>
              <a:gdLst/>
              <a:ahLst/>
              <a:cxnLst/>
              <a:rect l="0" t="0" r="0" b="0"/>
              <a:pathLst>
                <a:path w="228601" h="352426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2823" y="10361"/>
                  </a:lnTo>
                  <a:lnTo>
                    <a:pt x="29660" y="49371"/>
                  </a:lnTo>
                  <a:lnTo>
                    <a:pt x="60468" y="96538"/>
                  </a:lnTo>
                  <a:lnTo>
                    <a:pt x="88576" y="140934"/>
                  </a:lnTo>
                  <a:lnTo>
                    <a:pt x="119332" y="185648"/>
                  </a:lnTo>
                  <a:lnTo>
                    <a:pt x="152336" y="227642"/>
                  </a:lnTo>
                  <a:lnTo>
                    <a:pt x="180336" y="266511"/>
                  </a:lnTo>
                  <a:lnTo>
                    <a:pt x="205036" y="312184"/>
                  </a:lnTo>
                  <a:lnTo>
                    <a:pt x="228600" y="3524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8" name="SMARTInkShape-86"/>
            <p:cNvSpPr/>
            <p:nvPr>
              <p:custDataLst>
                <p:tags r:id="rId5"/>
              </p:custDataLst>
            </p:nvPr>
          </p:nvSpPr>
          <p:spPr>
            <a:xfrm>
              <a:off x="10582275" y="3896030"/>
              <a:ext cx="476251" cy="190196"/>
            </a:xfrm>
            <a:custGeom>
              <a:avLst/>
              <a:gdLst/>
              <a:ahLst/>
              <a:cxnLst/>
              <a:rect l="0" t="0" r="0" b="0"/>
              <a:pathLst>
                <a:path w="476251" h="190196">
                  <a:moveTo>
                    <a:pt x="0" y="113995"/>
                  </a:moveTo>
                  <a:lnTo>
                    <a:pt x="0" y="113995"/>
                  </a:lnTo>
                  <a:lnTo>
                    <a:pt x="0" y="105794"/>
                  </a:lnTo>
                  <a:lnTo>
                    <a:pt x="1058" y="105353"/>
                  </a:lnTo>
                  <a:lnTo>
                    <a:pt x="5057" y="104862"/>
                  </a:lnTo>
                  <a:lnTo>
                    <a:pt x="10361" y="101822"/>
                  </a:lnTo>
                  <a:lnTo>
                    <a:pt x="52263" y="77908"/>
                  </a:lnTo>
                  <a:lnTo>
                    <a:pt x="95861" y="49924"/>
                  </a:lnTo>
                  <a:lnTo>
                    <a:pt x="134529" y="31528"/>
                  </a:lnTo>
                  <a:lnTo>
                    <a:pt x="179014" y="11431"/>
                  </a:lnTo>
                  <a:lnTo>
                    <a:pt x="213631" y="2013"/>
                  </a:lnTo>
                  <a:lnTo>
                    <a:pt x="254890" y="0"/>
                  </a:lnTo>
                  <a:lnTo>
                    <a:pt x="268860" y="889"/>
                  </a:lnTo>
                  <a:lnTo>
                    <a:pt x="301491" y="12970"/>
                  </a:lnTo>
                  <a:lnTo>
                    <a:pt x="311444" y="21823"/>
                  </a:lnTo>
                  <a:lnTo>
                    <a:pt x="338484" y="50900"/>
                  </a:lnTo>
                  <a:lnTo>
                    <a:pt x="383370" y="95176"/>
                  </a:lnTo>
                  <a:lnTo>
                    <a:pt x="422204" y="141449"/>
                  </a:lnTo>
                  <a:lnTo>
                    <a:pt x="444840" y="162967"/>
                  </a:lnTo>
                  <a:lnTo>
                    <a:pt x="459815" y="182230"/>
                  </a:lnTo>
                  <a:lnTo>
                    <a:pt x="466476" y="186655"/>
                  </a:lnTo>
                  <a:lnTo>
                    <a:pt x="476250" y="19019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09" name="SMARTInkShape-87"/>
            <p:cNvSpPr/>
            <p:nvPr>
              <p:custDataLst>
                <p:tags r:id="rId6"/>
              </p:custDataLst>
            </p:nvPr>
          </p:nvSpPr>
          <p:spPr>
            <a:xfrm>
              <a:off x="10829925" y="3829050"/>
              <a:ext cx="38101" cy="9526"/>
            </a:xfrm>
            <a:custGeom>
              <a:avLst/>
              <a:gdLst/>
              <a:ahLst/>
              <a:cxnLst/>
              <a:rect l="0" t="0" r="0" b="0"/>
              <a:pathLst>
                <a:path w="38101" h="9526">
                  <a:moveTo>
                    <a:pt x="0" y="9525"/>
                  </a:moveTo>
                  <a:lnTo>
                    <a:pt x="0" y="9525"/>
                  </a:lnTo>
                  <a:lnTo>
                    <a:pt x="5057" y="9525"/>
                  </a:lnTo>
                  <a:lnTo>
                    <a:pt x="6546" y="8467"/>
                  </a:lnTo>
                  <a:lnTo>
                    <a:pt x="7541" y="6703"/>
                  </a:lnTo>
                  <a:lnTo>
                    <a:pt x="8202" y="4469"/>
                  </a:lnTo>
                  <a:lnTo>
                    <a:pt x="10760" y="2979"/>
                  </a:lnTo>
                  <a:lnTo>
                    <a:pt x="3810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0" name="SMARTInkShape-88"/>
            <p:cNvSpPr/>
            <p:nvPr>
              <p:custDataLst>
                <p:tags r:id="rId7"/>
              </p:custDataLst>
            </p:nvPr>
          </p:nvSpPr>
          <p:spPr>
            <a:xfrm>
              <a:off x="10972800" y="3620401"/>
              <a:ext cx="485776" cy="359522"/>
            </a:xfrm>
            <a:custGeom>
              <a:avLst/>
              <a:gdLst/>
              <a:ahLst/>
              <a:cxnLst/>
              <a:rect l="0" t="0" r="0" b="0"/>
              <a:pathLst>
                <a:path w="485776" h="359522">
                  <a:moveTo>
                    <a:pt x="0" y="208649"/>
                  </a:moveTo>
                  <a:lnTo>
                    <a:pt x="0" y="208649"/>
                  </a:lnTo>
                  <a:lnTo>
                    <a:pt x="0" y="213705"/>
                  </a:lnTo>
                  <a:lnTo>
                    <a:pt x="1058" y="215195"/>
                  </a:lnTo>
                  <a:lnTo>
                    <a:pt x="2823" y="216188"/>
                  </a:lnTo>
                  <a:lnTo>
                    <a:pt x="5057" y="216850"/>
                  </a:lnTo>
                  <a:lnTo>
                    <a:pt x="17304" y="226575"/>
                  </a:lnTo>
                  <a:lnTo>
                    <a:pt x="63680" y="264152"/>
                  </a:lnTo>
                  <a:lnTo>
                    <a:pt x="105370" y="310661"/>
                  </a:lnTo>
                  <a:lnTo>
                    <a:pt x="116681" y="319604"/>
                  </a:lnTo>
                  <a:lnTo>
                    <a:pt x="139352" y="346300"/>
                  </a:lnTo>
                  <a:lnTo>
                    <a:pt x="148063" y="351034"/>
                  </a:lnTo>
                  <a:lnTo>
                    <a:pt x="151829" y="359521"/>
                  </a:lnTo>
                  <a:lnTo>
                    <a:pt x="147175" y="355540"/>
                  </a:lnTo>
                  <a:lnTo>
                    <a:pt x="144787" y="350487"/>
                  </a:lnTo>
                  <a:lnTo>
                    <a:pt x="144149" y="347658"/>
                  </a:lnTo>
                  <a:lnTo>
                    <a:pt x="123627" y="302199"/>
                  </a:lnTo>
                  <a:lnTo>
                    <a:pt x="111086" y="260407"/>
                  </a:lnTo>
                  <a:lnTo>
                    <a:pt x="101588" y="218810"/>
                  </a:lnTo>
                  <a:lnTo>
                    <a:pt x="89956" y="171498"/>
                  </a:lnTo>
                  <a:lnTo>
                    <a:pt x="88036" y="137081"/>
                  </a:lnTo>
                  <a:lnTo>
                    <a:pt x="91339" y="120044"/>
                  </a:lnTo>
                  <a:lnTo>
                    <a:pt x="99155" y="108238"/>
                  </a:lnTo>
                  <a:lnTo>
                    <a:pt x="108627" y="100522"/>
                  </a:lnTo>
                  <a:lnTo>
                    <a:pt x="116365" y="97093"/>
                  </a:lnTo>
                  <a:lnTo>
                    <a:pt x="157886" y="94590"/>
                  </a:lnTo>
                  <a:lnTo>
                    <a:pt x="200747" y="112281"/>
                  </a:lnTo>
                  <a:lnTo>
                    <a:pt x="225992" y="125415"/>
                  </a:lnTo>
                  <a:lnTo>
                    <a:pt x="246876" y="145534"/>
                  </a:lnTo>
                  <a:lnTo>
                    <a:pt x="266471" y="165960"/>
                  </a:lnTo>
                  <a:lnTo>
                    <a:pt x="278240" y="175918"/>
                  </a:lnTo>
                  <a:lnTo>
                    <a:pt x="313753" y="217575"/>
                  </a:lnTo>
                  <a:lnTo>
                    <a:pt x="314318" y="173513"/>
                  </a:lnTo>
                  <a:lnTo>
                    <a:pt x="309267" y="127978"/>
                  </a:lnTo>
                  <a:lnTo>
                    <a:pt x="306123" y="90790"/>
                  </a:lnTo>
                  <a:lnTo>
                    <a:pt x="306119" y="47902"/>
                  </a:lnTo>
                  <a:lnTo>
                    <a:pt x="313035" y="9367"/>
                  </a:lnTo>
                  <a:lnTo>
                    <a:pt x="314523" y="5944"/>
                  </a:lnTo>
                  <a:lnTo>
                    <a:pt x="316574" y="3663"/>
                  </a:lnTo>
                  <a:lnTo>
                    <a:pt x="321675" y="1128"/>
                  </a:lnTo>
                  <a:lnTo>
                    <a:pt x="327470" y="0"/>
                  </a:lnTo>
                  <a:lnTo>
                    <a:pt x="330496" y="1817"/>
                  </a:lnTo>
                  <a:lnTo>
                    <a:pt x="362803" y="45269"/>
                  </a:lnTo>
                  <a:lnTo>
                    <a:pt x="393813" y="85887"/>
                  </a:lnTo>
                  <a:lnTo>
                    <a:pt x="425465" y="127532"/>
                  </a:lnTo>
                  <a:lnTo>
                    <a:pt x="469342" y="173121"/>
                  </a:lnTo>
                  <a:lnTo>
                    <a:pt x="476002" y="176984"/>
                  </a:lnTo>
                  <a:lnTo>
                    <a:pt x="485775" y="18007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1" name="SMARTInkShape-89"/>
            <p:cNvSpPr/>
            <p:nvPr>
              <p:custDataLst>
                <p:tags r:id="rId8"/>
              </p:custDataLst>
            </p:nvPr>
          </p:nvSpPr>
          <p:spPr>
            <a:xfrm>
              <a:off x="11449050" y="3439132"/>
              <a:ext cx="304801" cy="284365"/>
            </a:xfrm>
            <a:custGeom>
              <a:avLst/>
              <a:gdLst/>
              <a:ahLst/>
              <a:cxnLst/>
              <a:rect l="0" t="0" r="0" b="0"/>
              <a:pathLst>
                <a:path w="304801" h="284365">
                  <a:moveTo>
                    <a:pt x="0" y="227993"/>
                  </a:moveTo>
                  <a:lnTo>
                    <a:pt x="0" y="227993"/>
                  </a:lnTo>
                  <a:lnTo>
                    <a:pt x="33298" y="226935"/>
                  </a:lnTo>
                  <a:lnTo>
                    <a:pt x="74409" y="213804"/>
                  </a:lnTo>
                  <a:lnTo>
                    <a:pt x="117556" y="176734"/>
                  </a:lnTo>
                  <a:lnTo>
                    <a:pt x="135491" y="156949"/>
                  </a:lnTo>
                  <a:lnTo>
                    <a:pt x="158381" y="110330"/>
                  </a:lnTo>
                  <a:lnTo>
                    <a:pt x="176709" y="63852"/>
                  </a:lnTo>
                  <a:lnTo>
                    <a:pt x="180809" y="17187"/>
                  </a:lnTo>
                  <a:lnTo>
                    <a:pt x="178747" y="13372"/>
                  </a:lnTo>
                  <a:lnTo>
                    <a:pt x="170813" y="6312"/>
                  </a:lnTo>
                  <a:lnTo>
                    <a:pt x="163053" y="2468"/>
                  </a:lnTo>
                  <a:lnTo>
                    <a:pt x="147090" y="304"/>
                  </a:lnTo>
                  <a:lnTo>
                    <a:pt x="139334" y="0"/>
                  </a:lnTo>
                  <a:lnTo>
                    <a:pt x="125074" y="5307"/>
                  </a:lnTo>
                  <a:lnTo>
                    <a:pt x="83012" y="33295"/>
                  </a:lnTo>
                  <a:lnTo>
                    <a:pt x="67585" y="49386"/>
                  </a:lnTo>
                  <a:lnTo>
                    <a:pt x="45407" y="94955"/>
                  </a:lnTo>
                  <a:lnTo>
                    <a:pt x="32996" y="140409"/>
                  </a:lnTo>
                  <a:lnTo>
                    <a:pt x="30944" y="176524"/>
                  </a:lnTo>
                  <a:lnTo>
                    <a:pt x="37626" y="207804"/>
                  </a:lnTo>
                  <a:lnTo>
                    <a:pt x="58310" y="243996"/>
                  </a:lnTo>
                  <a:lnTo>
                    <a:pt x="79366" y="265190"/>
                  </a:lnTo>
                  <a:lnTo>
                    <a:pt x="95599" y="276275"/>
                  </a:lnTo>
                  <a:lnTo>
                    <a:pt x="109869" y="281202"/>
                  </a:lnTo>
                  <a:lnTo>
                    <a:pt x="150426" y="284364"/>
                  </a:lnTo>
                  <a:lnTo>
                    <a:pt x="192932" y="282167"/>
                  </a:lnTo>
                  <a:lnTo>
                    <a:pt x="229321" y="274736"/>
                  </a:lnTo>
                  <a:lnTo>
                    <a:pt x="269429" y="262744"/>
                  </a:lnTo>
                  <a:lnTo>
                    <a:pt x="304800" y="24704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2" name="SMARTInkShape-90"/>
            <p:cNvSpPr/>
            <p:nvPr>
              <p:custDataLst>
                <p:tags r:id="rId9"/>
              </p:custDataLst>
            </p:nvPr>
          </p:nvSpPr>
          <p:spPr>
            <a:xfrm>
              <a:off x="11039475" y="4267200"/>
              <a:ext cx="438151" cy="312226"/>
            </a:xfrm>
            <a:custGeom>
              <a:avLst/>
              <a:gdLst/>
              <a:ahLst/>
              <a:cxnLst/>
              <a:rect l="0" t="0" r="0" b="0"/>
              <a:pathLst>
                <a:path w="438151" h="312226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2823" y="10361"/>
                  </a:lnTo>
                  <a:lnTo>
                    <a:pt x="7604" y="18363"/>
                  </a:lnTo>
                  <a:lnTo>
                    <a:pt x="22120" y="46549"/>
                  </a:lnTo>
                  <a:lnTo>
                    <a:pt x="45056" y="82925"/>
                  </a:lnTo>
                  <a:lnTo>
                    <a:pt x="63680" y="118527"/>
                  </a:lnTo>
                  <a:lnTo>
                    <a:pt x="77547" y="155887"/>
                  </a:lnTo>
                  <a:lnTo>
                    <a:pt x="93415" y="193767"/>
                  </a:lnTo>
                  <a:lnTo>
                    <a:pt x="110135" y="236889"/>
                  </a:lnTo>
                  <a:lnTo>
                    <a:pt x="126870" y="280531"/>
                  </a:lnTo>
                  <a:lnTo>
                    <a:pt x="140036" y="303695"/>
                  </a:lnTo>
                  <a:lnTo>
                    <a:pt x="140982" y="307238"/>
                  </a:lnTo>
                  <a:lnTo>
                    <a:pt x="142672" y="309600"/>
                  </a:lnTo>
                  <a:lnTo>
                    <a:pt x="144856" y="311175"/>
                  </a:lnTo>
                  <a:lnTo>
                    <a:pt x="147371" y="312225"/>
                  </a:lnTo>
                  <a:lnTo>
                    <a:pt x="150106" y="311867"/>
                  </a:lnTo>
                  <a:lnTo>
                    <a:pt x="175957" y="296897"/>
                  </a:lnTo>
                  <a:lnTo>
                    <a:pt x="220445" y="262052"/>
                  </a:lnTo>
                  <a:lnTo>
                    <a:pt x="266880" y="218463"/>
                  </a:lnTo>
                  <a:lnTo>
                    <a:pt x="314350" y="178908"/>
                  </a:lnTo>
                  <a:lnTo>
                    <a:pt x="360896" y="134136"/>
                  </a:lnTo>
                  <a:lnTo>
                    <a:pt x="401374" y="98947"/>
                  </a:lnTo>
                  <a:lnTo>
                    <a:pt x="438150" y="666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3" name="SMARTInkShape-91"/>
            <p:cNvSpPr/>
            <p:nvPr>
              <p:custDataLst>
                <p:tags r:id="rId10"/>
              </p:custDataLst>
            </p:nvPr>
          </p:nvSpPr>
          <p:spPr>
            <a:xfrm>
              <a:off x="11325225" y="4248210"/>
              <a:ext cx="304187" cy="245921"/>
            </a:xfrm>
            <a:custGeom>
              <a:avLst/>
              <a:gdLst/>
              <a:ahLst/>
              <a:cxnLst/>
              <a:rect l="0" t="0" r="0" b="0"/>
              <a:pathLst>
                <a:path w="304187" h="245921">
                  <a:moveTo>
                    <a:pt x="0" y="123765"/>
                  </a:moveTo>
                  <a:lnTo>
                    <a:pt x="0" y="123765"/>
                  </a:lnTo>
                  <a:lnTo>
                    <a:pt x="5057" y="123765"/>
                  </a:lnTo>
                  <a:lnTo>
                    <a:pt x="48302" y="106460"/>
                  </a:lnTo>
                  <a:lnTo>
                    <a:pt x="81351" y="87578"/>
                  </a:lnTo>
                  <a:lnTo>
                    <a:pt x="122961" y="68286"/>
                  </a:lnTo>
                  <a:lnTo>
                    <a:pt x="168300" y="45152"/>
                  </a:lnTo>
                  <a:lnTo>
                    <a:pt x="211751" y="26470"/>
                  </a:lnTo>
                  <a:lnTo>
                    <a:pt x="258131" y="5158"/>
                  </a:lnTo>
                  <a:lnTo>
                    <a:pt x="302728" y="0"/>
                  </a:lnTo>
                  <a:lnTo>
                    <a:pt x="303419" y="1038"/>
                  </a:lnTo>
                  <a:lnTo>
                    <a:pt x="304186" y="5014"/>
                  </a:lnTo>
                  <a:lnTo>
                    <a:pt x="301705" y="10309"/>
                  </a:lnTo>
                  <a:lnTo>
                    <a:pt x="297075" y="18307"/>
                  </a:lnTo>
                  <a:lnTo>
                    <a:pt x="282394" y="58254"/>
                  </a:lnTo>
                  <a:lnTo>
                    <a:pt x="256747" y="96478"/>
                  </a:lnTo>
                  <a:lnTo>
                    <a:pt x="236472" y="140874"/>
                  </a:lnTo>
                  <a:lnTo>
                    <a:pt x="217455" y="180532"/>
                  </a:lnTo>
                  <a:lnTo>
                    <a:pt x="203053" y="218128"/>
                  </a:lnTo>
                  <a:lnTo>
                    <a:pt x="200312" y="229204"/>
                  </a:lnTo>
                  <a:lnTo>
                    <a:pt x="198100" y="232158"/>
                  </a:lnTo>
                  <a:lnTo>
                    <a:pt x="195566" y="234127"/>
                  </a:lnTo>
                  <a:lnTo>
                    <a:pt x="192753" y="239137"/>
                  </a:lnTo>
                  <a:lnTo>
                    <a:pt x="190945" y="245920"/>
                  </a:lnTo>
                  <a:lnTo>
                    <a:pt x="190698" y="244026"/>
                  </a:lnTo>
                  <a:lnTo>
                    <a:pt x="190540" y="239242"/>
                  </a:lnTo>
                  <a:lnTo>
                    <a:pt x="193340" y="238589"/>
                  </a:lnTo>
                  <a:lnTo>
                    <a:pt x="200025" y="23806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4" name="SMARTInkShape-92"/>
            <p:cNvSpPr/>
            <p:nvPr>
              <p:custDataLst>
                <p:tags r:id="rId11"/>
              </p:custDataLst>
            </p:nvPr>
          </p:nvSpPr>
          <p:spPr>
            <a:xfrm>
              <a:off x="11632462" y="4095784"/>
              <a:ext cx="233511" cy="314292"/>
            </a:xfrm>
            <a:custGeom>
              <a:avLst/>
              <a:gdLst/>
              <a:ahLst/>
              <a:cxnLst/>
              <a:rect l="0" t="0" r="0" b="0"/>
              <a:pathLst>
                <a:path w="233511" h="314292">
                  <a:moveTo>
                    <a:pt x="121388" y="9491"/>
                  </a:moveTo>
                  <a:lnTo>
                    <a:pt x="121388" y="9491"/>
                  </a:lnTo>
                  <a:lnTo>
                    <a:pt x="121388" y="358"/>
                  </a:lnTo>
                  <a:lnTo>
                    <a:pt x="113186" y="0"/>
                  </a:lnTo>
                  <a:lnTo>
                    <a:pt x="70129" y="41723"/>
                  </a:lnTo>
                  <a:lnTo>
                    <a:pt x="26112" y="82897"/>
                  </a:lnTo>
                  <a:lnTo>
                    <a:pt x="5789" y="97839"/>
                  </a:lnTo>
                  <a:lnTo>
                    <a:pt x="1219" y="104496"/>
                  </a:lnTo>
                  <a:lnTo>
                    <a:pt x="0" y="107752"/>
                  </a:lnTo>
                  <a:lnTo>
                    <a:pt x="247" y="110982"/>
                  </a:lnTo>
                  <a:lnTo>
                    <a:pt x="3342" y="117393"/>
                  </a:lnTo>
                  <a:lnTo>
                    <a:pt x="5649" y="119525"/>
                  </a:lnTo>
                  <a:lnTo>
                    <a:pt x="30721" y="129962"/>
                  </a:lnTo>
                  <a:lnTo>
                    <a:pt x="75141" y="133021"/>
                  </a:lnTo>
                  <a:lnTo>
                    <a:pt x="121569" y="133277"/>
                  </a:lnTo>
                  <a:lnTo>
                    <a:pt x="166215" y="140850"/>
                  </a:lnTo>
                  <a:lnTo>
                    <a:pt x="211584" y="145489"/>
                  </a:lnTo>
                  <a:lnTo>
                    <a:pt x="224665" y="153150"/>
                  </a:lnTo>
                  <a:lnTo>
                    <a:pt x="228340" y="156064"/>
                  </a:lnTo>
                  <a:lnTo>
                    <a:pt x="232422" y="164945"/>
                  </a:lnTo>
                  <a:lnTo>
                    <a:pt x="233510" y="170277"/>
                  </a:lnTo>
                  <a:lnTo>
                    <a:pt x="231899" y="181846"/>
                  </a:lnTo>
                  <a:lnTo>
                    <a:pt x="222239" y="206520"/>
                  </a:lnTo>
                  <a:lnTo>
                    <a:pt x="177358" y="249513"/>
                  </a:lnTo>
                  <a:lnTo>
                    <a:pt x="139147" y="278487"/>
                  </a:lnTo>
                  <a:lnTo>
                    <a:pt x="91931" y="301770"/>
                  </a:lnTo>
                  <a:lnTo>
                    <a:pt x="54713" y="31429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60071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3.1 Acceleration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201400" cy="4727575"/>
          </a:xfrm>
        </p:spPr>
        <p:txBody>
          <a:bodyPr>
            <a:normAutofit/>
          </a:bodyPr>
          <a:lstStyle/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A jet airliner starts at rest and moves down the runway in a straight line. After accelerating for 20 seconds, it reaches a speed of 80 meters per second.</a:t>
            </a:r>
          </a:p>
          <a:p>
            <a:pPr marL="457200" lvl="1" indent="0">
              <a:buNone/>
            </a:pPr>
            <a:r>
              <a:rPr lang="en-US" dirty="0" smtClean="0"/>
              <a:t>Calculate the jet’s average acceleration. Is it positive or negative? What does that mean?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dirty="0" err="1" smtClean="0"/>
              <a:t>v</a:t>
            </a:r>
            <a:r>
              <a:rPr lang="en-US" sz="1800" b="1" dirty="0" err="1" smtClean="0"/>
              <a:t>f</a:t>
            </a:r>
            <a:r>
              <a:rPr lang="en-US" dirty="0" smtClean="0"/>
              <a:t> = final velocity = </a:t>
            </a:r>
          </a:p>
          <a:p>
            <a:pPr lvl="1"/>
            <a:r>
              <a:rPr lang="en-US" dirty="0" smtClean="0"/>
              <a:t>v</a:t>
            </a:r>
            <a:r>
              <a:rPr lang="en-US" sz="1800" b="1" dirty="0" smtClean="0"/>
              <a:t>i</a:t>
            </a:r>
            <a:r>
              <a:rPr lang="en-US" dirty="0" smtClean="0"/>
              <a:t> = initial velocity = </a:t>
            </a:r>
          </a:p>
          <a:p>
            <a:pPr lvl="1"/>
            <a:r>
              <a:rPr lang="en-US" dirty="0" err="1" smtClean="0"/>
              <a:t>t</a:t>
            </a:r>
            <a:r>
              <a:rPr lang="en-US" sz="1800" b="1" dirty="0" err="1" smtClean="0"/>
              <a:t>f</a:t>
            </a:r>
            <a:r>
              <a:rPr lang="en-US" dirty="0" smtClean="0"/>
              <a:t> = final time = </a:t>
            </a:r>
          </a:p>
          <a:p>
            <a:pPr lvl="1"/>
            <a:r>
              <a:rPr lang="en-US" dirty="0" err="1" smtClean="0"/>
              <a:t>t</a:t>
            </a:r>
            <a:r>
              <a:rPr lang="en-US" sz="1800" b="1" dirty="0" err="1" smtClean="0"/>
              <a:t>i</a:t>
            </a:r>
            <a:r>
              <a:rPr lang="en-US" dirty="0" smtClean="0"/>
              <a:t> = initial time = 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5" name="Picture 2" descr="Image result for average acceleration formula"/>
          <p:cNvPicPr>
            <a:picLocks noChangeAspect="1" noChangeArrowheads="1"/>
          </p:cNvPicPr>
          <p:nvPr/>
        </p:nvPicPr>
        <p:blipFill>
          <a:blip r:embed="rId61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8237" y="3516312"/>
            <a:ext cx="4835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MARTInkShape-93"/>
          <p:cNvSpPr/>
          <p:nvPr>
            <p:custDataLst>
              <p:tags r:id="rId1"/>
            </p:custDataLst>
          </p:nvPr>
        </p:nvSpPr>
        <p:spPr>
          <a:xfrm>
            <a:off x="1657350" y="2638426"/>
            <a:ext cx="3190876" cy="66665"/>
          </a:xfrm>
          <a:custGeom>
            <a:avLst/>
            <a:gdLst/>
            <a:ahLst/>
            <a:cxnLst/>
            <a:rect l="0" t="0" r="0" b="0"/>
            <a:pathLst>
              <a:path w="3190876" h="66665">
                <a:moveTo>
                  <a:pt x="0" y="28574"/>
                </a:moveTo>
                <a:lnTo>
                  <a:pt x="0" y="28574"/>
                </a:lnTo>
                <a:lnTo>
                  <a:pt x="0" y="4894"/>
                </a:lnTo>
                <a:lnTo>
                  <a:pt x="1058" y="3262"/>
                </a:lnTo>
                <a:lnTo>
                  <a:pt x="2822" y="2174"/>
                </a:lnTo>
                <a:lnTo>
                  <a:pt x="9409" y="37"/>
                </a:lnTo>
                <a:lnTo>
                  <a:pt x="31912" y="0"/>
                </a:lnTo>
                <a:lnTo>
                  <a:pt x="38172" y="2822"/>
                </a:lnTo>
                <a:lnTo>
                  <a:pt x="44482" y="6545"/>
                </a:lnTo>
                <a:lnTo>
                  <a:pt x="53984" y="9700"/>
                </a:lnTo>
                <a:lnTo>
                  <a:pt x="63503" y="15809"/>
                </a:lnTo>
                <a:lnTo>
                  <a:pt x="74084" y="18089"/>
                </a:lnTo>
                <a:lnTo>
                  <a:pt x="90155" y="19823"/>
                </a:lnTo>
                <a:lnTo>
                  <a:pt x="125872" y="27212"/>
                </a:lnTo>
                <a:lnTo>
                  <a:pt x="172954" y="33511"/>
                </a:lnTo>
                <a:lnTo>
                  <a:pt x="219273" y="37495"/>
                </a:lnTo>
                <a:lnTo>
                  <a:pt x="266726" y="38019"/>
                </a:lnTo>
                <a:lnTo>
                  <a:pt x="307627" y="40905"/>
                </a:lnTo>
                <a:lnTo>
                  <a:pt x="351102" y="46297"/>
                </a:lnTo>
                <a:lnTo>
                  <a:pt x="390264" y="47362"/>
                </a:lnTo>
                <a:lnTo>
                  <a:pt x="428573" y="50394"/>
                </a:lnTo>
                <a:lnTo>
                  <a:pt x="466715" y="55815"/>
                </a:lnTo>
                <a:lnTo>
                  <a:pt x="505881" y="57944"/>
                </a:lnTo>
                <a:lnTo>
                  <a:pt x="550464" y="64636"/>
                </a:lnTo>
                <a:lnTo>
                  <a:pt x="590158" y="66271"/>
                </a:lnTo>
                <a:lnTo>
                  <a:pt x="628572" y="66595"/>
                </a:lnTo>
                <a:lnTo>
                  <a:pt x="671208" y="66664"/>
                </a:lnTo>
                <a:lnTo>
                  <a:pt x="714962" y="63850"/>
                </a:lnTo>
                <a:lnTo>
                  <a:pt x="762077" y="58032"/>
                </a:lnTo>
                <a:lnTo>
                  <a:pt x="804578" y="57265"/>
                </a:lnTo>
                <a:lnTo>
                  <a:pt x="848315" y="49625"/>
                </a:lnTo>
                <a:lnTo>
                  <a:pt x="895428" y="46829"/>
                </a:lnTo>
                <a:lnTo>
                  <a:pt x="942985" y="39458"/>
                </a:lnTo>
                <a:lnTo>
                  <a:pt x="990602" y="38278"/>
                </a:lnTo>
                <a:lnTo>
                  <a:pt x="1019175" y="35330"/>
                </a:lnTo>
                <a:lnTo>
                  <a:pt x="1060254" y="29464"/>
                </a:lnTo>
                <a:lnTo>
                  <a:pt x="1105292" y="28691"/>
                </a:lnTo>
                <a:lnTo>
                  <a:pt x="1145038" y="28590"/>
                </a:lnTo>
                <a:lnTo>
                  <a:pt x="1184347" y="28576"/>
                </a:lnTo>
                <a:lnTo>
                  <a:pt x="1230931" y="28574"/>
                </a:lnTo>
                <a:lnTo>
                  <a:pt x="1276461" y="28574"/>
                </a:lnTo>
                <a:lnTo>
                  <a:pt x="1323796" y="28574"/>
                </a:lnTo>
                <a:lnTo>
                  <a:pt x="1369598" y="28574"/>
                </a:lnTo>
                <a:lnTo>
                  <a:pt x="1412347" y="28574"/>
                </a:lnTo>
                <a:lnTo>
                  <a:pt x="1459543" y="28574"/>
                </a:lnTo>
                <a:lnTo>
                  <a:pt x="1507131" y="28574"/>
                </a:lnTo>
                <a:lnTo>
                  <a:pt x="1554752" y="28574"/>
                </a:lnTo>
                <a:lnTo>
                  <a:pt x="1599429" y="28574"/>
                </a:lnTo>
                <a:lnTo>
                  <a:pt x="1642187" y="28574"/>
                </a:lnTo>
                <a:lnTo>
                  <a:pt x="1688187" y="28574"/>
                </a:lnTo>
                <a:lnTo>
                  <a:pt x="1728178" y="28574"/>
                </a:lnTo>
                <a:lnTo>
                  <a:pt x="1773935" y="28574"/>
                </a:lnTo>
                <a:lnTo>
                  <a:pt x="1819393" y="28574"/>
                </a:lnTo>
                <a:lnTo>
                  <a:pt x="1858854" y="28574"/>
                </a:lnTo>
                <a:lnTo>
                  <a:pt x="1894709" y="29632"/>
                </a:lnTo>
                <a:lnTo>
                  <a:pt x="1934937" y="36775"/>
                </a:lnTo>
                <a:lnTo>
                  <a:pt x="1973841" y="37925"/>
                </a:lnTo>
                <a:lnTo>
                  <a:pt x="2013039" y="38076"/>
                </a:lnTo>
                <a:lnTo>
                  <a:pt x="2048520" y="40917"/>
                </a:lnTo>
                <a:lnTo>
                  <a:pt x="2095585" y="46741"/>
                </a:lnTo>
                <a:lnTo>
                  <a:pt x="2138080" y="47508"/>
                </a:lnTo>
                <a:lnTo>
                  <a:pt x="2181815" y="47609"/>
                </a:lnTo>
                <a:lnTo>
                  <a:pt x="2227869" y="47622"/>
                </a:lnTo>
                <a:lnTo>
                  <a:pt x="2268284" y="47624"/>
                </a:lnTo>
                <a:lnTo>
                  <a:pt x="2314751" y="47624"/>
                </a:lnTo>
                <a:lnTo>
                  <a:pt x="2355677" y="47624"/>
                </a:lnTo>
                <a:lnTo>
                  <a:pt x="2400695" y="47624"/>
                </a:lnTo>
                <a:lnTo>
                  <a:pt x="2447977" y="47624"/>
                </a:lnTo>
                <a:lnTo>
                  <a:pt x="2495557" y="46566"/>
                </a:lnTo>
                <a:lnTo>
                  <a:pt x="2543176" y="39423"/>
                </a:lnTo>
                <a:lnTo>
                  <a:pt x="2587978" y="38273"/>
                </a:lnTo>
                <a:lnTo>
                  <a:pt x="2629783" y="38122"/>
                </a:lnTo>
                <a:lnTo>
                  <a:pt x="2671585" y="38102"/>
                </a:lnTo>
                <a:lnTo>
                  <a:pt x="2712407" y="38099"/>
                </a:lnTo>
                <a:lnTo>
                  <a:pt x="2735840" y="35277"/>
                </a:lnTo>
                <a:lnTo>
                  <a:pt x="2775039" y="29457"/>
                </a:lnTo>
                <a:lnTo>
                  <a:pt x="2819830" y="28690"/>
                </a:lnTo>
                <a:lnTo>
                  <a:pt x="2859543" y="28589"/>
                </a:lnTo>
                <a:lnTo>
                  <a:pt x="2876400" y="27522"/>
                </a:lnTo>
                <a:lnTo>
                  <a:pt x="2916093" y="20374"/>
                </a:lnTo>
                <a:lnTo>
                  <a:pt x="2958669" y="19165"/>
                </a:lnTo>
                <a:lnTo>
                  <a:pt x="3002466" y="17997"/>
                </a:lnTo>
                <a:lnTo>
                  <a:pt x="3021405" y="11511"/>
                </a:lnTo>
                <a:lnTo>
                  <a:pt x="3033005" y="11466"/>
                </a:lnTo>
                <a:lnTo>
                  <a:pt x="3058935" y="17841"/>
                </a:lnTo>
                <a:lnTo>
                  <a:pt x="3102507" y="10065"/>
                </a:lnTo>
                <a:lnTo>
                  <a:pt x="3149758" y="9528"/>
                </a:lnTo>
                <a:lnTo>
                  <a:pt x="3185968" y="9524"/>
                </a:lnTo>
                <a:lnTo>
                  <a:pt x="3187604" y="10582"/>
                </a:lnTo>
                <a:lnTo>
                  <a:pt x="3188695" y="12346"/>
                </a:lnTo>
                <a:lnTo>
                  <a:pt x="3190875" y="19049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MARTInkShape-94"/>
          <p:cNvSpPr/>
          <p:nvPr>
            <p:custDataLst>
              <p:tags r:id="rId2"/>
            </p:custDataLst>
          </p:nvPr>
        </p:nvSpPr>
        <p:spPr>
          <a:xfrm>
            <a:off x="4230634" y="4849142"/>
            <a:ext cx="406303" cy="368211"/>
          </a:xfrm>
          <a:custGeom>
            <a:avLst/>
            <a:gdLst/>
            <a:ahLst/>
            <a:cxnLst/>
            <a:rect l="0" t="0" r="0" b="0"/>
            <a:pathLst>
              <a:path w="406303" h="368211">
                <a:moveTo>
                  <a:pt x="93716" y="56233"/>
                </a:moveTo>
                <a:lnTo>
                  <a:pt x="93716" y="56233"/>
                </a:lnTo>
                <a:lnTo>
                  <a:pt x="84225" y="46742"/>
                </a:lnTo>
                <a:lnTo>
                  <a:pt x="41629" y="90329"/>
                </a:lnTo>
                <a:lnTo>
                  <a:pt x="16053" y="128104"/>
                </a:lnTo>
                <a:lnTo>
                  <a:pt x="6230" y="171217"/>
                </a:lnTo>
                <a:lnTo>
                  <a:pt x="0" y="208768"/>
                </a:lnTo>
                <a:lnTo>
                  <a:pt x="6373" y="245701"/>
                </a:lnTo>
                <a:lnTo>
                  <a:pt x="25953" y="286160"/>
                </a:lnTo>
                <a:lnTo>
                  <a:pt x="50736" y="315591"/>
                </a:lnTo>
                <a:lnTo>
                  <a:pt x="89271" y="343146"/>
                </a:lnTo>
                <a:lnTo>
                  <a:pt x="130899" y="357460"/>
                </a:lnTo>
                <a:lnTo>
                  <a:pt x="167410" y="366207"/>
                </a:lnTo>
                <a:lnTo>
                  <a:pt x="205039" y="368210"/>
                </a:lnTo>
                <a:lnTo>
                  <a:pt x="243000" y="362572"/>
                </a:lnTo>
                <a:lnTo>
                  <a:pt x="280000" y="353140"/>
                </a:lnTo>
                <a:lnTo>
                  <a:pt x="311542" y="336352"/>
                </a:lnTo>
                <a:lnTo>
                  <a:pt x="350644" y="302770"/>
                </a:lnTo>
                <a:lnTo>
                  <a:pt x="383886" y="265563"/>
                </a:lnTo>
                <a:lnTo>
                  <a:pt x="399238" y="237143"/>
                </a:lnTo>
                <a:lnTo>
                  <a:pt x="406302" y="198037"/>
                </a:lnTo>
                <a:lnTo>
                  <a:pt x="404875" y="150644"/>
                </a:lnTo>
                <a:lnTo>
                  <a:pt x="394715" y="105573"/>
                </a:lnTo>
                <a:lnTo>
                  <a:pt x="374914" y="67156"/>
                </a:lnTo>
                <a:lnTo>
                  <a:pt x="347797" y="38086"/>
                </a:lnTo>
                <a:lnTo>
                  <a:pt x="329407" y="25943"/>
                </a:lnTo>
                <a:lnTo>
                  <a:pt x="283108" y="9523"/>
                </a:lnTo>
                <a:lnTo>
                  <a:pt x="245788" y="2177"/>
                </a:lnTo>
                <a:lnTo>
                  <a:pt x="207919" y="0"/>
                </a:lnTo>
                <a:lnTo>
                  <a:pt x="169887" y="2177"/>
                </a:lnTo>
                <a:lnTo>
                  <a:pt x="134630" y="12347"/>
                </a:lnTo>
                <a:lnTo>
                  <a:pt x="99328" y="34747"/>
                </a:lnTo>
                <a:lnTo>
                  <a:pt x="78563" y="53277"/>
                </a:lnTo>
                <a:lnTo>
                  <a:pt x="57284" y="99597"/>
                </a:lnTo>
                <a:lnTo>
                  <a:pt x="55616" y="103858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SMARTInkShape-Group41"/>
          <p:cNvGrpSpPr/>
          <p:nvPr/>
        </p:nvGrpSpPr>
        <p:grpSpPr>
          <a:xfrm>
            <a:off x="4905375" y="4772025"/>
            <a:ext cx="857251" cy="495301"/>
            <a:chOff x="4905375" y="4772025"/>
            <a:chExt cx="857251" cy="495301"/>
          </a:xfrm>
        </p:grpSpPr>
        <p:sp>
          <p:nvSpPr>
            <p:cNvPr id="7" name="SMARTInkShape-95"/>
            <p:cNvSpPr/>
            <p:nvPr>
              <p:custDataLst>
                <p:tags r:id="rId57"/>
              </p:custDataLst>
            </p:nvPr>
          </p:nvSpPr>
          <p:spPr>
            <a:xfrm>
              <a:off x="5314950" y="4772025"/>
              <a:ext cx="57151" cy="495301"/>
            </a:xfrm>
            <a:custGeom>
              <a:avLst/>
              <a:gdLst/>
              <a:ahLst/>
              <a:cxnLst/>
              <a:rect l="0" t="0" r="0" b="0"/>
              <a:pathLst>
                <a:path w="57151" h="495301">
                  <a:moveTo>
                    <a:pt x="57150" y="0"/>
                  </a:moveTo>
                  <a:lnTo>
                    <a:pt x="57150" y="0"/>
                  </a:lnTo>
                  <a:lnTo>
                    <a:pt x="57150" y="5056"/>
                  </a:lnTo>
                  <a:lnTo>
                    <a:pt x="54328" y="10361"/>
                  </a:lnTo>
                  <a:lnTo>
                    <a:pt x="52094" y="13257"/>
                  </a:lnTo>
                  <a:lnTo>
                    <a:pt x="48949" y="32503"/>
                  </a:lnTo>
                  <a:lnTo>
                    <a:pt x="47799" y="79539"/>
                  </a:lnTo>
                  <a:lnTo>
                    <a:pt x="47677" y="115289"/>
                  </a:lnTo>
                  <a:lnTo>
                    <a:pt x="44818" y="152693"/>
                  </a:lnTo>
                  <a:lnTo>
                    <a:pt x="40091" y="190587"/>
                  </a:lnTo>
                  <a:lnTo>
                    <a:pt x="38689" y="228626"/>
                  </a:lnTo>
                  <a:lnTo>
                    <a:pt x="35452" y="266708"/>
                  </a:lnTo>
                  <a:lnTo>
                    <a:pt x="27791" y="304802"/>
                  </a:lnTo>
                  <a:lnTo>
                    <a:pt x="20777" y="350544"/>
                  </a:lnTo>
                  <a:lnTo>
                    <a:pt x="12845" y="390154"/>
                  </a:lnTo>
                  <a:lnTo>
                    <a:pt x="9962" y="433044"/>
                  </a:lnTo>
                  <a:lnTo>
                    <a:pt x="404" y="478817"/>
                  </a:lnTo>
                  <a:lnTo>
                    <a:pt x="0" y="4953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SMARTInkShape-96"/>
            <p:cNvSpPr/>
            <p:nvPr>
              <p:custDataLst>
                <p:tags r:id="rId58"/>
              </p:custDataLst>
            </p:nvPr>
          </p:nvSpPr>
          <p:spPr>
            <a:xfrm>
              <a:off x="4905375" y="4897746"/>
              <a:ext cx="333336" cy="283855"/>
            </a:xfrm>
            <a:custGeom>
              <a:avLst/>
              <a:gdLst/>
              <a:ahLst/>
              <a:cxnLst/>
              <a:rect l="0" t="0" r="0" b="0"/>
              <a:pathLst>
                <a:path w="333336" h="283855">
                  <a:moveTo>
                    <a:pt x="19050" y="83829"/>
                  </a:moveTo>
                  <a:lnTo>
                    <a:pt x="19050" y="83829"/>
                  </a:lnTo>
                  <a:lnTo>
                    <a:pt x="17992" y="117128"/>
                  </a:lnTo>
                  <a:lnTo>
                    <a:pt x="7291" y="160120"/>
                  </a:lnTo>
                  <a:lnTo>
                    <a:pt x="2160" y="179106"/>
                  </a:lnTo>
                  <a:lnTo>
                    <a:pt x="84" y="223334"/>
                  </a:lnTo>
                  <a:lnTo>
                    <a:pt x="0" y="255237"/>
                  </a:lnTo>
                  <a:lnTo>
                    <a:pt x="0" y="208730"/>
                  </a:lnTo>
                  <a:lnTo>
                    <a:pt x="1059" y="167383"/>
                  </a:lnTo>
                  <a:lnTo>
                    <a:pt x="7539" y="123695"/>
                  </a:lnTo>
                  <a:lnTo>
                    <a:pt x="11759" y="96700"/>
                  </a:lnTo>
                  <a:lnTo>
                    <a:pt x="23680" y="49100"/>
                  </a:lnTo>
                  <a:lnTo>
                    <a:pt x="27125" y="34968"/>
                  </a:lnTo>
                  <a:lnTo>
                    <a:pt x="33575" y="27541"/>
                  </a:lnTo>
                  <a:lnTo>
                    <a:pt x="64381" y="2370"/>
                  </a:lnTo>
                  <a:lnTo>
                    <a:pt x="74828" y="0"/>
                  </a:lnTo>
                  <a:lnTo>
                    <a:pt x="83704" y="1769"/>
                  </a:lnTo>
                  <a:lnTo>
                    <a:pt x="94651" y="8715"/>
                  </a:lnTo>
                  <a:lnTo>
                    <a:pt x="125641" y="29918"/>
                  </a:lnTo>
                  <a:lnTo>
                    <a:pt x="136123" y="49511"/>
                  </a:lnTo>
                  <a:lnTo>
                    <a:pt x="150084" y="96379"/>
                  </a:lnTo>
                  <a:lnTo>
                    <a:pt x="159272" y="121900"/>
                  </a:lnTo>
                  <a:lnTo>
                    <a:pt x="163961" y="140970"/>
                  </a:lnTo>
                  <a:lnTo>
                    <a:pt x="171012" y="167115"/>
                  </a:lnTo>
                  <a:lnTo>
                    <a:pt x="171449" y="179039"/>
                  </a:lnTo>
                  <a:lnTo>
                    <a:pt x="171449" y="174011"/>
                  </a:lnTo>
                  <a:lnTo>
                    <a:pt x="174272" y="168713"/>
                  </a:lnTo>
                  <a:lnTo>
                    <a:pt x="179054" y="160713"/>
                  </a:lnTo>
                  <a:lnTo>
                    <a:pt x="187926" y="132530"/>
                  </a:lnTo>
                  <a:lnTo>
                    <a:pt x="195048" y="101210"/>
                  </a:lnTo>
                  <a:lnTo>
                    <a:pt x="226103" y="53784"/>
                  </a:lnTo>
                  <a:lnTo>
                    <a:pt x="244676" y="36356"/>
                  </a:lnTo>
                  <a:lnTo>
                    <a:pt x="257265" y="30980"/>
                  </a:lnTo>
                  <a:lnTo>
                    <a:pt x="277536" y="27529"/>
                  </a:lnTo>
                  <a:lnTo>
                    <a:pt x="284921" y="29879"/>
                  </a:lnTo>
                  <a:lnTo>
                    <a:pt x="308062" y="44034"/>
                  </a:lnTo>
                  <a:lnTo>
                    <a:pt x="316128" y="54148"/>
                  </a:lnTo>
                  <a:lnTo>
                    <a:pt x="320418" y="65698"/>
                  </a:lnTo>
                  <a:lnTo>
                    <a:pt x="331088" y="105782"/>
                  </a:lnTo>
                  <a:lnTo>
                    <a:pt x="333074" y="149828"/>
                  </a:lnTo>
                  <a:lnTo>
                    <a:pt x="333335" y="189978"/>
                  </a:lnTo>
                  <a:lnTo>
                    <a:pt x="325170" y="232617"/>
                  </a:lnTo>
                  <a:lnTo>
                    <a:pt x="323857" y="280207"/>
                  </a:lnTo>
                  <a:lnTo>
                    <a:pt x="323850" y="28385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SMARTInkShape-97"/>
            <p:cNvSpPr/>
            <p:nvPr>
              <p:custDataLst>
                <p:tags r:id="rId59"/>
              </p:custDataLst>
            </p:nvPr>
          </p:nvSpPr>
          <p:spPr>
            <a:xfrm>
              <a:off x="5467350" y="4868628"/>
              <a:ext cx="295276" cy="255738"/>
            </a:xfrm>
            <a:custGeom>
              <a:avLst/>
              <a:gdLst/>
              <a:ahLst/>
              <a:cxnLst/>
              <a:rect l="0" t="0" r="0" b="0"/>
              <a:pathLst>
                <a:path w="295276" h="255738">
                  <a:moveTo>
                    <a:pt x="295275" y="84372"/>
                  </a:moveTo>
                  <a:lnTo>
                    <a:pt x="295275" y="84372"/>
                  </a:lnTo>
                  <a:lnTo>
                    <a:pt x="290219" y="79316"/>
                  </a:lnTo>
                  <a:lnTo>
                    <a:pt x="287736" y="74011"/>
                  </a:lnTo>
                  <a:lnTo>
                    <a:pt x="287074" y="71115"/>
                  </a:lnTo>
                  <a:lnTo>
                    <a:pt x="285574" y="69184"/>
                  </a:lnTo>
                  <a:lnTo>
                    <a:pt x="272609" y="60774"/>
                  </a:lnTo>
                  <a:lnTo>
                    <a:pt x="269326" y="52365"/>
                  </a:lnTo>
                  <a:lnTo>
                    <a:pt x="268451" y="47159"/>
                  </a:lnTo>
                  <a:lnTo>
                    <a:pt x="265750" y="42630"/>
                  </a:lnTo>
                  <a:lnTo>
                    <a:pt x="235222" y="14628"/>
                  </a:lnTo>
                  <a:lnTo>
                    <a:pt x="225899" y="11041"/>
                  </a:lnTo>
                  <a:lnTo>
                    <a:pt x="183992" y="139"/>
                  </a:lnTo>
                  <a:lnTo>
                    <a:pt x="158719" y="0"/>
                  </a:lnTo>
                  <a:lnTo>
                    <a:pt x="126996" y="11943"/>
                  </a:lnTo>
                  <a:lnTo>
                    <a:pt x="93309" y="33607"/>
                  </a:lnTo>
                  <a:lnTo>
                    <a:pt x="81668" y="49452"/>
                  </a:lnTo>
                  <a:lnTo>
                    <a:pt x="80903" y="53683"/>
                  </a:lnTo>
                  <a:lnTo>
                    <a:pt x="84881" y="81755"/>
                  </a:lnTo>
                  <a:lnTo>
                    <a:pt x="87279" y="86861"/>
                  </a:lnTo>
                  <a:lnTo>
                    <a:pt x="127340" y="129229"/>
                  </a:lnTo>
                  <a:lnTo>
                    <a:pt x="174459" y="166750"/>
                  </a:lnTo>
                  <a:lnTo>
                    <a:pt x="222083" y="211242"/>
                  </a:lnTo>
                  <a:lnTo>
                    <a:pt x="225704" y="217664"/>
                  </a:lnTo>
                  <a:lnTo>
                    <a:pt x="228431" y="234887"/>
                  </a:lnTo>
                  <a:lnTo>
                    <a:pt x="223493" y="241270"/>
                  </a:lnTo>
                  <a:lnTo>
                    <a:pt x="218217" y="244062"/>
                  </a:lnTo>
                  <a:lnTo>
                    <a:pt x="171179" y="255176"/>
                  </a:lnTo>
                  <a:lnTo>
                    <a:pt x="132060" y="255737"/>
                  </a:lnTo>
                  <a:lnTo>
                    <a:pt x="94995" y="252983"/>
                  </a:lnTo>
                  <a:lnTo>
                    <a:pt x="48439" y="244061"/>
                  </a:lnTo>
                  <a:lnTo>
                    <a:pt x="31638" y="236109"/>
                  </a:lnTo>
                  <a:lnTo>
                    <a:pt x="16480" y="223941"/>
                  </a:lnTo>
                  <a:lnTo>
                    <a:pt x="12616" y="217664"/>
                  </a:lnTo>
                  <a:lnTo>
                    <a:pt x="9840" y="211346"/>
                  </a:lnTo>
                  <a:lnTo>
                    <a:pt x="3386" y="201839"/>
                  </a:lnTo>
                  <a:lnTo>
                    <a:pt x="1003" y="192320"/>
                  </a:lnTo>
                  <a:lnTo>
                    <a:pt x="0" y="17962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SMARTInkShape-Group42"/>
          <p:cNvGrpSpPr/>
          <p:nvPr/>
        </p:nvGrpSpPr>
        <p:grpSpPr>
          <a:xfrm>
            <a:off x="4212537" y="4276725"/>
            <a:ext cx="1807264" cy="428626"/>
            <a:chOff x="4212537" y="4276725"/>
            <a:chExt cx="1807264" cy="428626"/>
          </a:xfrm>
        </p:grpSpPr>
        <p:sp>
          <p:nvSpPr>
            <p:cNvPr id="11" name="SMARTInkShape-98"/>
            <p:cNvSpPr/>
            <p:nvPr>
              <p:custDataLst>
                <p:tags r:id="rId52"/>
              </p:custDataLst>
            </p:nvPr>
          </p:nvSpPr>
          <p:spPr>
            <a:xfrm>
              <a:off x="5800725" y="4354820"/>
              <a:ext cx="219076" cy="311054"/>
            </a:xfrm>
            <a:custGeom>
              <a:avLst/>
              <a:gdLst/>
              <a:ahLst/>
              <a:cxnLst/>
              <a:rect l="0" t="0" r="0" b="0"/>
              <a:pathLst>
                <a:path w="219076" h="311054">
                  <a:moveTo>
                    <a:pt x="219075" y="93355"/>
                  </a:moveTo>
                  <a:lnTo>
                    <a:pt x="219075" y="93355"/>
                  </a:lnTo>
                  <a:lnTo>
                    <a:pt x="214019" y="93355"/>
                  </a:lnTo>
                  <a:lnTo>
                    <a:pt x="212529" y="92297"/>
                  </a:lnTo>
                  <a:lnTo>
                    <a:pt x="211536" y="90533"/>
                  </a:lnTo>
                  <a:lnTo>
                    <a:pt x="198814" y="43209"/>
                  </a:lnTo>
                  <a:lnTo>
                    <a:pt x="178686" y="24009"/>
                  </a:lnTo>
                  <a:lnTo>
                    <a:pt x="145570" y="4499"/>
                  </a:lnTo>
                  <a:lnTo>
                    <a:pt x="121801" y="0"/>
                  </a:lnTo>
                  <a:lnTo>
                    <a:pt x="99707" y="3723"/>
                  </a:lnTo>
                  <a:lnTo>
                    <a:pt x="52237" y="15488"/>
                  </a:lnTo>
                  <a:lnTo>
                    <a:pt x="32176" y="21718"/>
                  </a:lnTo>
                  <a:lnTo>
                    <a:pt x="17883" y="30266"/>
                  </a:lnTo>
                  <a:lnTo>
                    <a:pt x="15097" y="34362"/>
                  </a:lnTo>
                  <a:lnTo>
                    <a:pt x="11176" y="50241"/>
                  </a:lnTo>
                  <a:lnTo>
                    <a:pt x="10259" y="62198"/>
                  </a:lnTo>
                  <a:lnTo>
                    <a:pt x="12131" y="67292"/>
                  </a:lnTo>
                  <a:lnTo>
                    <a:pt x="49268" y="114694"/>
                  </a:lnTo>
                  <a:lnTo>
                    <a:pt x="69984" y="136602"/>
                  </a:lnTo>
                  <a:lnTo>
                    <a:pt x="114736" y="172219"/>
                  </a:lnTo>
                  <a:lnTo>
                    <a:pt x="161127" y="216577"/>
                  </a:lnTo>
                  <a:lnTo>
                    <a:pt x="187168" y="247517"/>
                  </a:lnTo>
                  <a:lnTo>
                    <a:pt x="203953" y="276545"/>
                  </a:lnTo>
                  <a:lnTo>
                    <a:pt x="204760" y="281098"/>
                  </a:lnTo>
                  <a:lnTo>
                    <a:pt x="200858" y="299615"/>
                  </a:lnTo>
                  <a:lnTo>
                    <a:pt x="190159" y="306987"/>
                  </a:lnTo>
                  <a:lnTo>
                    <a:pt x="173583" y="310817"/>
                  </a:lnTo>
                  <a:lnTo>
                    <a:pt x="141415" y="311053"/>
                  </a:lnTo>
                  <a:lnTo>
                    <a:pt x="95058" y="299130"/>
                  </a:lnTo>
                  <a:lnTo>
                    <a:pt x="58170" y="285853"/>
                  </a:lnTo>
                  <a:lnTo>
                    <a:pt x="12593" y="255861"/>
                  </a:lnTo>
                  <a:lnTo>
                    <a:pt x="0" y="24575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SMARTInkShape-99"/>
            <p:cNvSpPr/>
            <p:nvPr>
              <p:custDataLst>
                <p:tags r:id="rId53"/>
              </p:custDataLst>
            </p:nvPr>
          </p:nvSpPr>
          <p:spPr>
            <a:xfrm>
              <a:off x="5572125" y="4276725"/>
              <a:ext cx="57151" cy="428626"/>
            </a:xfrm>
            <a:custGeom>
              <a:avLst/>
              <a:gdLst/>
              <a:ahLst/>
              <a:cxnLst/>
              <a:rect l="0" t="0" r="0" b="0"/>
              <a:pathLst>
                <a:path w="57151" h="428626">
                  <a:moveTo>
                    <a:pt x="0" y="0"/>
                  </a:moveTo>
                  <a:lnTo>
                    <a:pt x="0" y="0"/>
                  </a:lnTo>
                  <a:lnTo>
                    <a:pt x="0" y="41418"/>
                  </a:lnTo>
                  <a:lnTo>
                    <a:pt x="2822" y="67658"/>
                  </a:lnTo>
                  <a:lnTo>
                    <a:pt x="8201" y="110025"/>
                  </a:lnTo>
                  <a:lnTo>
                    <a:pt x="16868" y="152614"/>
                  </a:lnTo>
                  <a:lnTo>
                    <a:pt x="25949" y="197872"/>
                  </a:lnTo>
                  <a:lnTo>
                    <a:pt x="33113" y="242756"/>
                  </a:lnTo>
                  <a:lnTo>
                    <a:pt x="37115" y="283725"/>
                  </a:lnTo>
                  <a:lnTo>
                    <a:pt x="37971" y="325047"/>
                  </a:lnTo>
                  <a:lnTo>
                    <a:pt x="46289" y="367848"/>
                  </a:lnTo>
                  <a:lnTo>
                    <a:pt x="48605" y="405119"/>
                  </a:lnTo>
                  <a:lnTo>
                    <a:pt x="55149" y="418847"/>
                  </a:lnTo>
                  <a:lnTo>
                    <a:pt x="57150" y="4286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SMARTInkShape-100"/>
            <p:cNvSpPr/>
            <p:nvPr>
              <p:custDataLst>
                <p:tags r:id="rId54"/>
              </p:custDataLst>
            </p:nvPr>
          </p:nvSpPr>
          <p:spPr>
            <a:xfrm>
              <a:off x="4212537" y="4372151"/>
              <a:ext cx="291737" cy="323461"/>
            </a:xfrm>
            <a:custGeom>
              <a:avLst/>
              <a:gdLst/>
              <a:ahLst/>
              <a:cxnLst/>
              <a:rect l="0" t="0" r="0" b="0"/>
              <a:pathLst>
                <a:path w="291737" h="323461">
                  <a:moveTo>
                    <a:pt x="254688" y="85549"/>
                  </a:moveTo>
                  <a:lnTo>
                    <a:pt x="254688" y="85549"/>
                  </a:lnTo>
                  <a:lnTo>
                    <a:pt x="249632" y="85549"/>
                  </a:lnTo>
                  <a:lnTo>
                    <a:pt x="244327" y="82727"/>
                  </a:lnTo>
                  <a:lnTo>
                    <a:pt x="238441" y="76886"/>
                  </a:lnTo>
                  <a:lnTo>
                    <a:pt x="230236" y="62757"/>
                  </a:lnTo>
                  <a:lnTo>
                    <a:pt x="226277" y="51397"/>
                  </a:lnTo>
                  <a:lnTo>
                    <a:pt x="208915" y="25096"/>
                  </a:lnTo>
                  <a:lnTo>
                    <a:pt x="181071" y="6576"/>
                  </a:lnTo>
                  <a:lnTo>
                    <a:pt x="162438" y="1825"/>
                  </a:lnTo>
                  <a:lnTo>
                    <a:pt x="119441" y="0"/>
                  </a:lnTo>
                  <a:lnTo>
                    <a:pt x="73463" y="10208"/>
                  </a:lnTo>
                  <a:lnTo>
                    <a:pt x="55610" y="17139"/>
                  </a:lnTo>
                  <a:lnTo>
                    <a:pt x="10101" y="46883"/>
                  </a:lnTo>
                  <a:lnTo>
                    <a:pt x="5905" y="50247"/>
                  </a:lnTo>
                  <a:lnTo>
                    <a:pt x="1243" y="59628"/>
                  </a:lnTo>
                  <a:lnTo>
                    <a:pt x="0" y="65094"/>
                  </a:lnTo>
                  <a:lnTo>
                    <a:pt x="229" y="69796"/>
                  </a:lnTo>
                  <a:lnTo>
                    <a:pt x="3306" y="77842"/>
                  </a:lnTo>
                  <a:lnTo>
                    <a:pt x="25024" y="103187"/>
                  </a:lnTo>
                  <a:lnTo>
                    <a:pt x="47645" y="115940"/>
                  </a:lnTo>
                  <a:lnTo>
                    <a:pt x="90279" y="130789"/>
                  </a:lnTo>
                  <a:lnTo>
                    <a:pt x="133195" y="153007"/>
                  </a:lnTo>
                  <a:lnTo>
                    <a:pt x="169654" y="171506"/>
                  </a:lnTo>
                  <a:lnTo>
                    <a:pt x="214843" y="196720"/>
                  </a:lnTo>
                  <a:lnTo>
                    <a:pt x="252227" y="228629"/>
                  </a:lnTo>
                  <a:lnTo>
                    <a:pt x="284802" y="269439"/>
                  </a:lnTo>
                  <a:lnTo>
                    <a:pt x="290421" y="288672"/>
                  </a:lnTo>
                  <a:lnTo>
                    <a:pt x="291736" y="301415"/>
                  </a:lnTo>
                  <a:lnTo>
                    <a:pt x="289970" y="306718"/>
                  </a:lnTo>
                  <a:lnTo>
                    <a:pt x="282364" y="315432"/>
                  </a:lnTo>
                  <a:lnTo>
                    <a:pt x="274749" y="320011"/>
                  </a:lnTo>
                  <a:lnTo>
                    <a:pt x="266779" y="322046"/>
                  </a:lnTo>
                  <a:lnTo>
                    <a:pt x="238315" y="323460"/>
                  </a:lnTo>
                  <a:lnTo>
                    <a:pt x="219616" y="318554"/>
                  </a:lnTo>
                  <a:lnTo>
                    <a:pt x="187994" y="294007"/>
                  </a:lnTo>
                  <a:lnTo>
                    <a:pt x="176363" y="280855"/>
                  </a:lnTo>
                  <a:lnTo>
                    <a:pt x="156820" y="237327"/>
                  </a:lnTo>
                  <a:lnTo>
                    <a:pt x="150823" y="193065"/>
                  </a:lnTo>
                  <a:lnTo>
                    <a:pt x="151376" y="177784"/>
                  </a:lnTo>
                  <a:lnTo>
                    <a:pt x="163224" y="137833"/>
                  </a:lnTo>
                  <a:lnTo>
                    <a:pt x="178488" y="11412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SMARTInkShape-101"/>
            <p:cNvSpPr/>
            <p:nvPr>
              <p:custDataLst>
                <p:tags r:id="rId55"/>
              </p:custDataLst>
            </p:nvPr>
          </p:nvSpPr>
          <p:spPr>
            <a:xfrm>
              <a:off x="4639558" y="4368417"/>
              <a:ext cx="290459" cy="264360"/>
            </a:xfrm>
            <a:custGeom>
              <a:avLst/>
              <a:gdLst/>
              <a:ahLst/>
              <a:cxnLst/>
              <a:rect l="0" t="0" r="0" b="0"/>
              <a:pathLst>
                <a:path w="290459" h="264360">
                  <a:moveTo>
                    <a:pt x="27692" y="51183"/>
                  </a:moveTo>
                  <a:lnTo>
                    <a:pt x="27692" y="51183"/>
                  </a:lnTo>
                  <a:lnTo>
                    <a:pt x="22636" y="51183"/>
                  </a:lnTo>
                  <a:lnTo>
                    <a:pt x="21146" y="50125"/>
                  </a:lnTo>
                  <a:lnTo>
                    <a:pt x="20153" y="48361"/>
                  </a:lnTo>
                  <a:lnTo>
                    <a:pt x="18559" y="42982"/>
                  </a:lnTo>
                  <a:lnTo>
                    <a:pt x="15519" y="42247"/>
                  </a:lnTo>
                  <a:lnTo>
                    <a:pt x="13227" y="42050"/>
                  </a:lnTo>
                  <a:lnTo>
                    <a:pt x="11698" y="40861"/>
                  </a:lnTo>
                  <a:lnTo>
                    <a:pt x="10000" y="36718"/>
                  </a:lnTo>
                  <a:lnTo>
                    <a:pt x="9548" y="36248"/>
                  </a:lnTo>
                  <a:lnTo>
                    <a:pt x="9246" y="36992"/>
                  </a:lnTo>
                  <a:lnTo>
                    <a:pt x="8647" y="83040"/>
                  </a:lnTo>
                  <a:lnTo>
                    <a:pt x="5821" y="109306"/>
                  </a:lnTo>
                  <a:lnTo>
                    <a:pt x="0" y="156086"/>
                  </a:lnTo>
                  <a:lnTo>
                    <a:pt x="437" y="183513"/>
                  </a:lnTo>
                  <a:lnTo>
                    <a:pt x="4290" y="198543"/>
                  </a:lnTo>
                  <a:lnTo>
                    <a:pt x="29718" y="238344"/>
                  </a:lnTo>
                  <a:lnTo>
                    <a:pt x="42351" y="248313"/>
                  </a:lnTo>
                  <a:lnTo>
                    <a:pt x="76331" y="263336"/>
                  </a:lnTo>
                  <a:lnTo>
                    <a:pt x="94817" y="264359"/>
                  </a:lnTo>
                  <a:lnTo>
                    <a:pt x="128720" y="258985"/>
                  </a:lnTo>
                  <a:lnTo>
                    <a:pt x="166634" y="250690"/>
                  </a:lnTo>
                  <a:lnTo>
                    <a:pt x="187869" y="242511"/>
                  </a:lnTo>
                  <a:lnTo>
                    <a:pt x="227372" y="211390"/>
                  </a:lnTo>
                  <a:lnTo>
                    <a:pt x="260693" y="174669"/>
                  </a:lnTo>
                  <a:lnTo>
                    <a:pt x="285540" y="130295"/>
                  </a:lnTo>
                  <a:lnTo>
                    <a:pt x="290458" y="109627"/>
                  </a:lnTo>
                  <a:lnTo>
                    <a:pt x="288170" y="80141"/>
                  </a:lnTo>
                  <a:lnTo>
                    <a:pt x="280789" y="51297"/>
                  </a:lnTo>
                  <a:lnTo>
                    <a:pt x="269297" y="35006"/>
                  </a:lnTo>
                  <a:lnTo>
                    <a:pt x="253605" y="21768"/>
                  </a:lnTo>
                  <a:lnTo>
                    <a:pt x="208313" y="1109"/>
                  </a:lnTo>
                  <a:lnTo>
                    <a:pt x="186637" y="0"/>
                  </a:lnTo>
                  <a:lnTo>
                    <a:pt x="143285" y="7912"/>
                  </a:lnTo>
                  <a:lnTo>
                    <a:pt x="104147" y="21782"/>
                  </a:lnTo>
                  <a:lnTo>
                    <a:pt x="61357" y="56797"/>
                  </a:lnTo>
                  <a:lnTo>
                    <a:pt x="34768" y="103769"/>
                  </a:lnTo>
                  <a:lnTo>
                    <a:pt x="27692" y="13690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SMARTInkShape-102"/>
            <p:cNvSpPr/>
            <p:nvPr>
              <p:custDataLst>
                <p:tags r:id="rId56"/>
              </p:custDataLst>
            </p:nvPr>
          </p:nvSpPr>
          <p:spPr>
            <a:xfrm>
              <a:off x="5133975" y="4410409"/>
              <a:ext cx="333376" cy="218692"/>
            </a:xfrm>
            <a:custGeom>
              <a:avLst/>
              <a:gdLst/>
              <a:ahLst/>
              <a:cxnLst/>
              <a:rect l="0" t="0" r="0" b="0"/>
              <a:pathLst>
                <a:path w="333376" h="218692">
                  <a:moveTo>
                    <a:pt x="9525" y="37766"/>
                  </a:moveTo>
                  <a:lnTo>
                    <a:pt x="9525" y="37766"/>
                  </a:lnTo>
                  <a:lnTo>
                    <a:pt x="9525" y="51955"/>
                  </a:lnTo>
                  <a:lnTo>
                    <a:pt x="18167" y="89025"/>
                  </a:lnTo>
                  <a:lnTo>
                    <a:pt x="17730" y="108810"/>
                  </a:lnTo>
                  <a:lnTo>
                    <a:pt x="10814" y="152641"/>
                  </a:lnTo>
                  <a:lnTo>
                    <a:pt x="8722" y="181617"/>
                  </a:lnTo>
                  <a:lnTo>
                    <a:pt x="1357" y="202158"/>
                  </a:lnTo>
                  <a:lnTo>
                    <a:pt x="3" y="218691"/>
                  </a:lnTo>
                  <a:lnTo>
                    <a:pt x="0" y="175925"/>
                  </a:lnTo>
                  <a:lnTo>
                    <a:pt x="2822" y="138787"/>
                  </a:lnTo>
                  <a:lnTo>
                    <a:pt x="9701" y="93755"/>
                  </a:lnTo>
                  <a:lnTo>
                    <a:pt x="14189" y="79936"/>
                  </a:lnTo>
                  <a:lnTo>
                    <a:pt x="33299" y="53818"/>
                  </a:lnTo>
                  <a:lnTo>
                    <a:pt x="57456" y="31098"/>
                  </a:lnTo>
                  <a:lnTo>
                    <a:pt x="69986" y="24219"/>
                  </a:lnTo>
                  <a:lnTo>
                    <a:pt x="82610" y="21162"/>
                  </a:lnTo>
                  <a:lnTo>
                    <a:pt x="92455" y="22625"/>
                  </a:lnTo>
                  <a:lnTo>
                    <a:pt x="130569" y="41170"/>
                  </a:lnTo>
                  <a:lnTo>
                    <a:pt x="140227" y="50215"/>
                  </a:lnTo>
                  <a:lnTo>
                    <a:pt x="149106" y="60232"/>
                  </a:lnTo>
                  <a:lnTo>
                    <a:pt x="160108" y="68212"/>
                  </a:lnTo>
                  <a:lnTo>
                    <a:pt x="163889" y="72880"/>
                  </a:lnTo>
                  <a:lnTo>
                    <a:pt x="178546" y="111341"/>
                  </a:lnTo>
                  <a:lnTo>
                    <a:pt x="180832" y="144238"/>
                  </a:lnTo>
                  <a:lnTo>
                    <a:pt x="178090" y="151409"/>
                  </a:lnTo>
                  <a:lnTo>
                    <a:pt x="171565" y="161414"/>
                  </a:lnTo>
                  <a:lnTo>
                    <a:pt x="171484" y="156482"/>
                  </a:lnTo>
                  <a:lnTo>
                    <a:pt x="190750" y="110820"/>
                  </a:lnTo>
                  <a:lnTo>
                    <a:pt x="197276" y="84459"/>
                  </a:lnTo>
                  <a:lnTo>
                    <a:pt x="200920" y="66985"/>
                  </a:lnTo>
                  <a:lnTo>
                    <a:pt x="220506" y="38521"/>
                  </a:lnTo>
                  <a:lnTo>
                    <a:pt x="244758" y="12515"/>
                  </a:lnTo>
                  <a:lnTo>
                    <a:pt x="257301" y="5377"/>
                  </a:lnTo>
                  <a:lnTo>
                    <a:pt x="284925" y="167"/>
                  </a:lnTo>
                  <a:lnTo>
                    <a:pt x="288375" y="0"/>
                  </a:lnTo>
                  <a:lnTo>
                    <a:pt x="303343" y="4821"/>
                  </a:lnTo>
                  <a:lnTo>
                    <a:pt x="312267" y="12894"/>
                  </a:lnTo>
                  <a:lnTo>
                    <a:pt x="318702" y="23537"/>
                  </a:lnTo>
                  <a:lnTo>
                    <a:pt x="331088" y="66437"/>
                  </a:lnTo>
                  <a:lnTo>
                    <a:pt x="333174" y="107272"/>
                  </a:lnTo>
                  <a:lnTo>
                    <a:pt x="333363" y="152967"/>
                  </a:lnTo>
                  <a:lnTo>
                    <a:pt x="333375" y="19969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SMARTInkShape-103"/>
          <p:cNvSpPr/>
          <p:nvPr>
            <p:custDataLst>
              <p:tags r:id="rId3"/>
            </p:custDataLst>
          </p:nvPr>
        </p:nvSpPr>
        <p:spPr>
          <a:xfrm>
            <a:off x="3777224" y="5611406"/>
            <a:ext cx="403631" cy="416455"/>
          </a:xfrm>
          <a:custGeom>
            <a:avLst/>
            <a:gdLst/>
            <a:ahLst/>
            <a:cxnLst/>
            <a:rect l="0" t="0" r="0" b="0"/>
            <a:pathLst>
              <a:path w="403631" h="416455">
                <a:moveTo>
                  <a:pt x="175651" y="75019"/>
                </a:moveTo>
                <a:lnTo>
                  <a:pt x="175651" y="75019"/>
                </a:lnTo>
                <a:lnTo>
                  <a:pt x="175651" y="66818"/>
                </a:lnTo>
                <a:lnTo>
                  <a:pt x="174593" y="66377"/>
                </a:lnTo>
                <a:lnTo>
                  <a:pt x="143852" y="65504"/>
                </a:lnTo>
                <a:lnTo>
                  <a:pt x="137529" y="68321"/>
                </a:lnTo>
                <a:lnTo>
                  <a:pt x="100744" y="102350"/>
                </a:lnTo>
                <a:lnTo>
                  <a:pt x="70628" y="142785"/>
                </a:lnTo>
                <a:lnTo>
                  <a:pt x="40152" y="189462"/>
                </a:lnTo>
                <a:lnTo>
                  <a:pt x="20629" y="236963"/>
                </a:lnTo>
                <a:lnTo>
                  <a:pt x="4274" y="284571"/>
                </a:lnTo>
                <a:lnTo>
                  <a:pt x="0" y="302562"/>
                </a:lnTo>
                <a:lnTo>
                  <a:pt x="3439" y="343043"/>
                </a:lnTo>
                <a:lnTo>
                  <a:pt x="9507" y="358535"/>
                </a:lnTo>
                <a:lnTo>
                  <a:pt x="31162" y="391166"/>
                </a:lnTo>
                <a:lnTo>
                  <a:pt x="66862" y="410973"/>
                </a:lnTo>
                <a:lnTo>
                  <a:pt x="91559" y="415861"/>
                </a:lnTo>
                <a:lnTo>
                  <a:pt x="134895" y="416454"/>
                </a:lnTo>
                <a:lnTo>
                  <a:pt x="175126" y="407477"/>
                </a:lnTo>
                <a:lnTo>
                  <a:pt x="218704" y="390457"/>
                </a:lnTo>
                <a:lnTo>
                  <a:pt x="255553" y="367802"/>
                </a:lnTo>
                <a:lnTo>
                  <a:pt x="298326" y="331702"/>
                </a:lnTo>
                <a:lnTo>
                  <a:pt x="337349" y="291175"/>
                </a:lnTo>
                <a:lnTo>
                  <a:pt x="370575" y="247774"/>
                </a:lnTo>
                <a:lnTo>
                  <a:pt x="389916" y="202081"/>
                </a:lnTo>
                <a:lnTo>
                  <a:pt x="401106" y="158561"/>
                </a:lnTo>
                <a:lnTo>
                  <a:pt x="403630" y="114569"/>
                </a:lnTo>
                <a:lnTo>
                  <a:pt x="396524" y="75306"/>
                </a:lnTo>
                <a:lnTo>
                  <a:pt x="386909" y="47587"/>
                </a:lnTo>
                <a:lnTo>
                  <a:pt x="371126" y="26557"/>
                </a:lnTo>
                <a:lnTo>
                  <a:pt x="340570" y="5895"/>
                </a:lnTo>
                <a:lnTo>
                  <a:pt x="308769" y="217"/>
                </a:lnTo>
                <a:lnTo>
                  <a:pt x="266926" y="0"/>
                </a:lnTo>
                <a:lnTo>
                  <a:pt x="227809" y="12093"/>
                </a:lnTo>
                <a:lnTo>
                  <a:pt x="194701" y="36919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MARTInkShape-104"/>
          <p:cNvSpPr/>
          <p:nvPr>
            <p:custDataLst>
              <p:tags r:id="rId4"/>
            </p:custDataLst>
          </p:nvPr>
        </p:nvSpPr>
        <p:spPr>
          <a:xfrm>
            <a:off x="4486275" y="5629287"/>
            <a:ext cx="219076" cy="322347"/>
          </a:xfrm>
          <a:custGeom>
            <a:avLst/>
            <a:gdLst/>
            <a:ahLst/>
            <a:cxnLst/>
            <a:rect l="0" t="0" r="0" b="0"/>
            <a:pathLst>
              <a:path w="219076" h="322347">
                <a:moveTo>
                  <a:pt x="219075" y="38088"/>
                </a:moveTo>
                <a:lnTo>
                  <a:pt x="219075" y="38088"/>
                </a:lnTo>
                <a:lnTo>
                  <a:pt x="219075" y="29887"/>
                </a:lnTo>
                <a:lnTo>
                  <a:pt x="212529" y="21220"/>
                </a:lnTo>
                <a:lnTo>
                  <a:pt x="209942" y="11264"/>
                </a:lnTo>
                <a:lnTo>
                  <a:pt x="209666" y="4975"/>
                </a:lnTo>
                <a:lnTo>
                  <a:pt x="208569" y="3313"/>
                </a:lnTo>
                <a:lnTo>
                  <a:pt x="206780" y="2204"/>
                </a:lnTo>
                <a:lnTo>
                  <a:pt x="199205" y="645"/>
                </a:lnTo>
                <a:lnTo>
                  <a:pt x="155003" y="0"/>
                </a:lnTo>
                <a:lnTo>
                  <a:pt x="111092" y="9689"/>
                </a:lnTo>
                <a:lnTo>
                  <a:pt x="93123" y="16856"/>
                </a:lnTo>
                <a:lnTo>
                  <a:pt x="79568" y="24624"/>
                </a:lnTo>
                <a:lnTo>
                  <a:pt x="63675" y="28454"/>
                </a:lnTo>
                <a:lnTo>
                  <a:pt x="48287" y="38694"/>
                </a:lnTo>
                <a:lnTo>
                  <a:pt x="42627" y="44707"/>
                </a:lnTo>
                <a:lnTo>
                  <a:pt x="40112" y="50907"/>
                </a:lnTo>
                <a:lnTo>
                  <a:pt x="38696" y="60348"/>
                </a:lnTo>
                <a:lnTo>
                  <a:pt x="43333" y="74905"/>
                </a:lnTo>
                <a:lnTo>
                  <a:pt x="55440" y="92241"/>
                </a:lnTo>
                <a:lnTo>
                  <a:pt x="93580" y="139819"/>
                </a:lnTo>
                <a:lnTo>
                  <a:pt x="135395" y="182954"/>
                </a:lnTo>
                <a:lnTo>
                  <a:pt x="154098" y="206756"/>
                </a:lnTo>
                <a:lnTo>
                  <a:pt x="166925" y="231841"/>
                </a:lnTo>
                <a:lnTo>
                  <a:pt x="171273" y="274365"/>
                </a:lnTo>
                <a:lnTo>
                  <a:pt x="168549" y="283506"/>
                </a:lnTo>
                <a:lnTo>
                  <a:pt x="158177" y="297997"/>
                </a:lnTo>
                <a:lnTo>
                  <a:pt x="143999" y="307833"/>
                </a:lnTo>
                <a:lnTo>
                  <a:pt x="102713" y="318800"/>
                </a:lnTo>
                <a:lnTo>
                  <a:pt x="80645" y="322346"/>
                </a:lnTo>
                <a:lnTo>
                  <a:pt x="33186" y="315506"/>
                </a:lnTo>
                <a:lnTo>
                  <a:pt x="22510" y="312021"/>
                </a:lnTo>
                <a:lnTo>
                  <a:pt x="14238" y="308003"/>
                </a:lnTo>
                <a:lnTo>
                  <a:pt x="0" y="304788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MARTInkShape-105"/>
          <p:cNvSpPr/>
          <p:nvPr>
            <p:custDataLst>
              <p:tags r:id="rId5"/>
            </p:custDataLst>
          </p:nvPr>
        </p:nvSpPr>
        <p:spPr>
          <a:xfrm>
            <a:off x="4781731" y="5438794"/>
            <a:ext cx="599680" cy="571482"/>
          </a:xfrm>
          <a:custGeom>
            <a:avLst/>
            <a:gdLst/>
            <a:ahLst/>
            <a:cxnLst/>
            <a:rect l="0" t="0" r="0" b="0"/>
            <a:pathLst>
              <a:path w="599680" h="571482">
                <a:moveTo>
                  <a:pt x="361769" y="571481"/>
                </a:moveTo>
                <a:lnTo>
                  <a:pt x="361769" y="571481"/>
                </a:lnTo>
                <a:lnTo>
                  <a:pt x="360711" y="538367"/>
                </a:lnTo>
                <a:lnTo>
                  <a:pt x="342471" y="492379"/>
                </a:lnTo>
                <a:lnTo>
                  <a:pt x="326811" y="447274"/>
                </a:lnTo>
                <a:lnTo>
                  <a:pt x="314138" y="406659"/>
                </a:lnTo>
                <a:lnTo>
                  <a:pt x="301442" y="363240"/>
                </a:lnTo>
                <a:lnTo>
                  <a:pt x="287686" y="317544"/>
                </a:lnTo>
                <a:lnTo>
                  <a:pt x="271327" y="279668"/>
                </a:lnTo>
                <a:lnTo>
                  <a:pt x="266539" y="263987"/>
                </a:lnTo>
                <a:lnTo>
                  <a:pt x="240759" y="216899"/>
                </a:lnTo>
                <a:lnTo>
                  <a:pt x="226313" y="197133"/>
                </a:lnTo>
                <a:lnTo>
                  <a:pt x="209847" y="154431"/>
                </a:lnTo>
                <a:lnTo>
                  <a:pt x="208630" y="153748"/>
                </a:lnTo>
                <a:lnTo>
                  <a:pt x="203976" y="152786"/>
                </a:lnTo>
                <a:lnTo>
                  <a:pt x="206266" y="152561"/>
                </a:lnTo>
                <a:lnTo>
                  <a:pt x="207301" y="153559"/>
                </a:lnTo>
                <a:lnTo>
                  <a:pt x="208450" y="157491"/>
                </a:lnTo>
                <a:lnTo>
                  <a:pt x="209814" y="158963"/>
                </a:lnTo>
                <a:lnTo>
                  <a:pt x="219609" y="164147"/>
                </a:lnTo>
                <a:lnTo>
                  <a:pt x="264587" y="197915"/>
                </a:lnTo>
                <a:lnTo>
                  <a:pt x="308265" y="232130"/>
                </a:lnTo>
                <a:lnTo>
                  <a:pt x="355543" y="268830"/>
                </a:lnTo>
                <a:lnTo>
                  <a:pt x="400303" y="293410"/>
                </a:lnTo>
                <a:lnTo>
                  <a:pt x="443542" y="311198"/>
                </a:lnTo>
                <a:lnTo>
                  <a:pt x="486537" y="335076"/>
                </a:lnTo>
                <a:lnTo>
                  <a:pt x="530521" y="341853"/>
                </a:lnTo>
                <a:lnTo>
                  <a:pt x="577511" y="342821"/>
                </a:lnTo>
                <a:lnTo>
                  <a:pt x="591616" y="342863"/>
                </a:lnTo>
                <a:lnTo>
                  <a:pt x="594375" y="341811"/>
                </a:lnTo>
                <a:lnTo>
                  <a:pt x="596214" y="340051"/>
                </a:lnTo>
                <a:lnTo>
                  <a:pt x="599679" y="333748"/>
                </a:lnTo>
                <a:lnTo>
                  <a:pt x="586617" y="320133"/>
                </a:lnTo>
                <a:lnTo>
                  <a:pt x="577766" y="316896"/>
                </a:lnTo>
                <a:lnTo>
                  <a:pt x="540026" y="314647"/>
                </a:lnTo>
                <a:lnTo>
                  <a:pt x="493955" y="314373"/>
                </a:lnTo>
                <a:lnTo>
                  <a:pt x="453852" y="317148"/>
                </a:lnTo>
                <a:lnTo>
                  <a:pt x="408456" y="324674"/>
                </a:lnTo>
                <a:lnTo>
                  <a:pt x="361491" y="333606"/>
                </a:lnTo>
                <a:lnTo>
                  <a:pt x="316884" y="345777"/>
                </a:lnTo>
                <a:lnTo>
                  <a:pt x="274034" y="359967"/>
                </a:lnTo>
                <a:lnTo>
                  <a:pt x="230646" y="370874"/>
                </a:lnTo>
                <a:lnTo>
                  <a:pt x="190979" y="380808"/>
                </a:lnTo>
                <a:lnTo>
                  <a:pt x="152414" y="390455"/>
                </a:lnTo>
                <a:lnTo>
                  <a:pt x="106514" y="398139"/>
                </a:lnTo>
                <a:lnTo>
                  <a:pt x="60044" y="407321"/>
                </a:lnTo>
                <a:lnTo>
                  <a:pt x="13893" y="409469"/>
                </a:lnTo>
                <a:lnTo>
                  <a:pt x="430" y="409553"/>
                </a:lnTo>
                <a:lnTo>
                  <a:pt x="0" y="404499"/>
                </a:lnTo>
                <a:lnTo>
                  <a:pt x="2722" y="399195"/>
                </a:lnTo>
                <a:lnTo>
                  <a:pt x="4929" y="396298"/>
                </a:lnTo>
                <a:lnTo>
                  <a:pt x="26663" y="378085"/>
                </a:lnTo>
                <a:lnTo>
                  <a:pt x="50865" y="349953"/>
                </a:lnTo>
                <a:lnTo>
                  <a:pt x="92766" y="320367"/>
                </a:lnTo>
                <a:lnTo>
                  <a:pt x="138358" y="285047"/>
                </a:lnTo>
                <a:lnTo>
                  <a:pt x="179509" y="256954"/>
                </a:lnTo>
                <a:lnTo>
                  <a:pt x="218513" y="228521"/>
                </a:lnTo>
                <a:lnTo>
                  <a:pt x="264562" y="190469"/>
                </a:lnTo>
                <a:lnTo>
                  <a:pt x="304627" y="156847"/>
                </a:lnTo>
                <a:lnTo>
                  <a:pt x="351422" y="115163"/>
                </a:lnTo>
                <a:lnTo>
                  <a:pt x="397512" y="76355"/>
                </a:lnTo>
                <a:lnTo>
                  <a:pt x="437503" y="43172"/>
                </a:lnTo>
                <a:lnTo>
                  <a:pt x="481821" y="8381"/>
                </a:lnTo>
                <a:lnTo>
                  <a:pt x="504580" y="0"/>
                </a:lnTo>
                <a:lnTo>
                  <a:pt x="504638" y="13240"/>
                </a:lnTo>
                <a:lnTo>
                  <a:pt x="492885" y="60223"/>
                </a:lnTo>
                <a:lnTo>
                  <a:pt x="478949" y="106222"/>
                </a:lnTo>
                <a:lnTo>
                  <a:pt x="466486" y="153298"/>
                </a:lnTo>
                <a:lnTo>
                  <a:pt x="454180" y="190753"/>
                </a:lnTo>
                <a:lnTo>
                  <a:pt x="437128" y="231484"/>
                </a:lnTo>
                <a:lnTo>
                  <a:pt x="421492" y="274244"/>
                </a:lnTo>
                <a:lnTo>
                  <a:pt x="410156" y="313725"/>
                </a:lnTo>
                <a:lnTo>
                  <a:pt x="396845" y="359935"/>
                </a:lnTo>
                <a:lnTo>
                  <a:pt x="384023" y="405124"/>
                </a:lnTo>
                <a:lnTo>
                  <a:pt x="366005" y="449105"/>
                </a:lnTo>
                <a:lnTo>
                  <a:pt x="362605" y="468560"/>
                </a:lnTo>
                <a:lnTo>
                  <a:pt x="361082" y="479172"/>
                </a:lnTo>
                <a:lnTo>
                  <a:pt x="352244" y="495281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SMARTInkShape-Group46"/>
          <p:cNvGrpSpPr/>
          <p:nvPr/>
        </p:nvGrpSpPr>
        <p:grpSpPr>
          <a:xfrm>
            <a:off x="3905250" y="5211353"/>
            <a:ext cx="819151" cy="294098"/>
            <a:chOff x="3905250" y="5211353"/>
            <a:chExt cx="819151" cy="294098"/>
          </a:xfrm>
        </p:grpSpPr>
        <p:sp>
          <p:nvSpPr>
            <p:cNvPr id="20" name="SMARTInkShape-106"/>
            <p:cNvSpPr/>
            <p:nvPr>
              <p:custDataLst>
                <p:tags r:id="rId49"/>
              </p:custDataLst>
            </p:nvPr>
          </p:nvSpPr>
          <p:spPr>
            <a:xfrm>
              <a:off x="4591050" y="5238750"/>
              <a:ext cx="133351" cy="228597"/>
            </a:xfrm>
            <a:custGeom>
              <a:avLst/>
              <a:gdLst/>
              <a:ahLst/>
              <a:cxnLst/>
              <a:rect l="0" t="0" r="0" b="0"/>
              <a:pathLst>
                <a:path w="133351" h="228597">
                  <a:moveTo>
                    <a:pt x="133350" y="0"/>
                  </a:moveTo>
                  <a:lnTo>
                    <a:pt x="133350" y="0"/>
                  </a:lnTo>
                  <a:lnTo>
                    <a:pt x="92036" y="0"/>
                  </a:lnTo>
                  <a:lnTo>
                    <a:pt x="85708" y="2822"/>
                  </a:lnTo>
                  <a:lnTo>
                    <a:pt x="79368" y="6546"/>
                  </a:lnTo>
                  <a:lnTo>
                    <a:pt x="69848" y="9701"/>
                  </a:lnTo>
                  <a:lnTo>
                    <a:pt x="47625" y="25949"/>
                  </a:lnTo>
                  <a:lnTo>
                    <a:pt x="41275" y="28466"/>
                  </a:lnTo>
                  <a:lnTo>
                    <a:pt x="34925" y="33113"/>
                  </a:lnTo>
                  <a:lnTo>
                    <a:pt x="31397" y="38706"/>
                  </a:lnTo>
                  <a:lnTo>
                    <a:pt x="28771" y="44719"/>
                  </a:lnTo>
                  <a:lnTo>
                    <a:pt x="22401" y="54055"/>
                  </a:lnTo>
                  <a:lnTo>
                    <a:pt x="19491" y="64804"/>
                  </a:lnTo>
                  <a:lnTo>
                    <a:pt x="26647" y="76789"/>
                  </a:lnTo>
                  <a:lnTo>
                    <a:pt x="27290" y="79768"/>
                  </a:lnTo>
                  <a:lnTo>
                    <a:pt x="28777" y="81754"/>
                  </a:lnTo>
                  <a:lnTo>
                    <a:pt x="30826" y="83077"/>
                  </a:lnTo>
                  <a:lnTo>
                    <a:pt x="35925" y="85607"/>
                  </a:lnTo>
                  <a:lnTo>
                    <a:pt x="69014" y="111204"/>
                  </a:lnTo>
                  <a:lnTo>
                    <a:pt x="110083" y="158750"/>
                  </a:lnTo>
                  <a:lnTo>
                    <a:pt x="116289" y="171450"/>
                  </a:lnTo>
                  <a:lnTo>
                    <a:pt x="122336" y="179094"/>
                  </a:lnTo>
                  <a:lnTo>
                    <a:pt x="123384" y="185474"/>
                  </a:lnTo>
                  <a:lnTo>
                    <a:pt x="123786" y="203316"/>
                  </a:lnTo>
                  <a:lnTo>
                    <a:pt x="122741" y="205394"/>
                  </a:lnTo>
                  <a:lnTo>
                    <a:pt x="120985" y="206780"/>
                  </a:lnTo>
                  <a:lnTo>
                    <a:pt x="116213" y="209377"/>
                  </a:lnTo>
                  <a:lnTo>
                    <a:pt x="96377" y="222646"/>
                  </a:lnTo>
                  <a:lnTo>
                    <a:pt x="78460" y="228078"/>
                  </a:lnTo>
                  <a:lnTo>
                    <a:pt x="31865" y="228596"/>
                  </a:lnTo>
                  <a:lnTo>
                    <a:pt x="12462" y="220399"/>
                  </a:lnTo>
                  <a:lnTo>
                    <a:pt x="0" y="2095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SMARTInkShape-107"/>
            <p:cNvSpPr/>
            <p:nvPr>
              <p:custDataLst>
                <p:tags r:id="rId50"/>
              </p:custDataLst>
            </p:nvPr>
          </p:nvSpPr>
          <p:spPr>
            <a:xfrm>
              <a:off x="4276973" y="5211353"/>
              <a:ext cx="271567" cy="274879"/>
            </a:xfrm>
            <a:custGeom>
              <a:avLst/>
              <a:gdLst/>
              <a:ahLst/>
              <a:cxnLst/>
              <a:rect l="0" t="0" r="0" b="0"/>
              <a:pathLst>
                <a:path w="271567" h="274879">
                  <a:moveTo>
                    <a:pt x="75952" y="75022"/>
                  </a:moveTo>
                  <a:lnTo>
                    <a:pt x="75952" y="75022"/>
                  </a:lnTo>
                  <a:lnTo>
                    <a:pt x="62695" y="75022"/>
                  </a:lnTo>
                  <a:lnTo>
                    <a:pt x="56654" y="77844"/>
                  </a:lnTo>
                  <a:lnTo>
                    <a:pt x="44153" y="88279"/>
                  </a:lnTo>
                  <a:lnTo>
                    <a:pt x="9276" y="134826"/>
                  </a:lnTo>
                  <a:lnTo>
                    <a:pt x="2574" y="149186"/>
                  </a:lnTo>
                  <a:lnTo>
                    <a:pt x="0" y="180454"/>
                  </a:lnTo>
                  <a:lnTo>
                    <a:pt x="921" y="191730"/>
                  </a:lnTo>
                  <a:lnTo>
                    <a:pt x="7313" y="210416"/>
                  </a:lnTo>
                  <a:lnTo>
                    <a:pt x="11517" y="228028"/>
                  </a:lnTo>
                  <a:lnTo>
                    <a:pt x="13946" y="234176"/>
                  </a:lnTo>
                  <a:lnTo>
                    <a:pt x="22288" y="243829"/>
                  </a:lnTo>
                  <a:lnTo>
                    <a:pt x="55255" y="268542"/>
                  </a:lnTo>
                  <a:lnTo>
                    <a:pt x="68173" y="273120"/>
                  </a:lnTo>
                  <a:lnTo>
                    <a:pt x="101784" y="274878"/>
                  </a:lnTo>
                  <a:lnTo>
                    <a:pt x="140698" y="264664"/>
                  </a:lnTo>
                  <a:lnTo>
                    <a:pt x="174123" y="248476"/>
                  </a:lnTo>
                  <a:lnTo>
                    <a:pt x="216966" y="210053"/>
                  </a:lnTo>
                  <a:lnTo>
                    <a:pt x="243932" y="167010"/>
                  </a:lnTo>
                  <a:lnTo>
                    <a:pt x="262193" y="122444"/>
                  </a:lnTo>
                  <a:lnTo>
                    <a:pt x="271566" y="81632"/>
                  </a:lnTo>
                  <a:lnTo>
                    <a:pt x="264022" y="36938"/>
                  </a:lnTo>
                  <a:lnTo>
                    <a:pt x="256207" y="20699"/>
                  </a:lnTo>
                  <a:lnTo>
                    <a:pt x="249199" y="12778"/>
                  </a:lnTo>
                  <a:lnTo>
                    <a:pt x="234411" y="3428"/>
                  </a:lnTo>
                  <a:lnTo>
                    <a:pt x="221798" y="186"/>
                  </a:lnTo>
                  <a:lnTo>
                    <a:pt x="185722" y="0"/>
                  </a:lnTo>
                  <a:lnTo>
                    <a:pt x="140309" y="15079"/>
                  </a:lnTo>
                  <a:lnTo>
                    <a:pt x="114221" y="24651"/>
                  </a:lnTo>
                  <a:lnTo>
                    <a:pt x="102486" y="27235"/>
                  </a:lnTo>
                  <a:lnTo>
                    <a:pt x="86328" y="34695"/>
                  </a:lnTo>
                  <a:lnTo>
                    <a:pt x="75952" y="3692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SMARTInkShape-108"/>
            <p:cNvSpPr/>
            <p:nvPr>
              <p:custDataLst>
                <p:tags r:id="rId51"/>
              </p:custDataLst>
            </p:nvPr>
          </p:nvSpPr>
          <p:spPr>
            <a:xfrm>
              <a:off x="3905250" y="5252793"/>
              <a:ext cx="285751" cy="252658"/>
            </a:xfrm>
            <a:custGeom>
              <a:avLst/>
              <a:gdLst/>
              <a:ahLst/>
              <a:cxnLst/>
              <a:rect l="0" t="0" r="0" b="0"/>
              <a:pathLst>
                <a:path w="285751" h="252658">
                  <a:moveTo>
                    <a:pt x="28575" y="119307"/>
                  </a:moveTo>
                  <a:lnTo>
                    <a:pt x="28575" y="119307"/>
                  </a:lnTo>
                  <a:lnTo>
                    <a:pt x="3" y="147879"/>
                  </a:lnTo>
                  <a:lnTo>
                    <a:pt x="0" y="125216"/>
                  </a:lnTo>
                  <a:lnTo>
                    <a:pt x="5057" y="110945"/>
                  </a:lnTo>
                  <a:lnTo>
                    <a:pt x="31799" y="64887"/>
                  </a:lnTo>
                  <a:lnTo>
                    <a:pt x="57152" y="17337"/>
                  </a:lnTo>
                  <a:lnTo>
                    <a:pt x="60326" y="13227"/>
                  </a:lnTo>
                  <a:lnTo>
                    <a:pt x="69498" y="8660"/>
                  </a:lnTo>
                  <a:lnTo>
                    <a:pt x="79571" y="5573"/>
                  </a:lnTo>
                  <a:lnTo>
                    <a:pt x="87576" y="672"/>
                  </a:lnTo>
                  <a:lnTo>
                    <a:pt x="91192" y="0"/>
                  </a:lnTo>
                  <a:lnTo>
                    <a:pt x="94662" y="611"/>
                  </a:lnTo>
                  <a:lnTo>
                    <a:pt x="102397" y="3053"/>
                  </a:lnTo>
                  <a:lnTo>
                    <a:pt x="135815" y="5894"/>
                  </a:lnTo>
                  <a:lnTo>
                    <a:pt x="148074" y="12561"/>
                  </a:lnTo>
                  <a:lnTo>
                    <a:pt x="164948" y="27391"/>
                  </a:lnTo>
                  <a:lnTo>
                    <a:pt x="184137" y="54497"/>
                  </a:lnTo>
                  <a:lnTo>
                    <a:pt x="187672" y="64397"/>
                  </a:lnTo>
                  <a:lnTo>
                    <a:pt x="189941" y="88000"/>
                  </a:lnTo>
                  <a:lnTo>
                    <a:pt x="185278" y="106738"/>
                  </a:lnTo>
                  <a:lnTo>
                    <a:pt x="164980" y="151064"/>
                  </a:lnTo>
                  <a:lnTo>
                    <a:pt x="144981" y="188099"/>
                  </a:lnTo>
                  <a:lnTo>
                    <a:pt x="98572" y="222152"/>
                  </a:lnTo>
                  <a:lnTo>
                    <a:pt x="87340" y="223912"/>
                  </a:lnTo>
                  <a:lnTo>
                    <a:pt x="77666" y="224067"/>
                  </a:lnTo>
                  <a:lnTo>
                    <a:pt x="116285" y="224082"/>
                  </a:lnTo>
                  <a:lnTo>
                    <a:pt x="149678" y="215881"/>
                  </a:lnTo>
                  <a:lnTo>
                    <a:pt x="195566" y="222874"/>
                  </a:lnTo>
                  <a:lnTo>
                    <a:pt x="243038" y="237234"/>
                  </a:lnTo>
                  <a:lnTo>
                    <a:pt x="273214" y="245177"/>
                  </a:lnTo>
                  <a:lnTo>
                    <a:pt x="285750" y="25265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" name="SMARTInkShape-Group47"/>
          <p:cNvGrpSpPr/>
          <p:nvPr/>
        </p:nvGrpSpPr>
        <p:grpSpPr>
          <a:xfrm>
            <a:off x="7500570" y="3363698"/>
            <a:ext cx="548056" cy="236753"/>
            <a:chOff x="7500570" y="3363698"/>
            <a:chExt cx="548056" cy="236753"/>
          </a:xfrm>
        </p:grpSpPr>
        <p:sp>
          <p:nvSpPr>
            <p:cNvPr id="24" name="SMARTInkShape-109"/>
            <p:cNvSpPr/>
            <p:nvPr>
              <p:custDataLst>
                <p:tags r:id="rId41"/>
              </p:custDataLst>
            </p:nvPr>
          </p:nvSpPr>
          <p:spPr>
            <a:xfrm>
              <a:off x="7639050" y="3457588"/>
              <a:ext cx="57151" cy="133338"/>
            </a:xfrm>
            <a:custGeom>
              <a:avLst/>
              <a:gdLst/>
              <a:ahLst/>
              <a:cxnLst/>
              <a:rect l="0" t="0" r="0" b="0"/>
              <a:pathLst>
                <a:path w="57151" h="133338">
                  <a:moveTo>
                    <a:pt x="57150" y="38087"/>
                  </a:moveTo>
                  <a:lnTo>
                    <a:pt x="57150" y="38087"/>
                  </a:lnTo>
                  <a:lnTo>
                    <a:pt x="57150" y="19439"/>
                  </a:lnTo>
                  <a:lnTo>
                    <a:pt x="50604" y="11512"/>
                  </a:lnTo>
                  <a:lnTo>
                    <a:pt x="48949" y="5815"/>
                  </a:lnTo>
                  <a:lnTo>
                    <a:pt x="47450" y="3872"/>
                  </a:lnTo>
                  <a:lnTo>
                    <a:pt x="39540" y="499"/>
                  </a:lnTo>
                  <a:lnTo>
                    <a:pt x="29004" y="0"/>
                  </a:lnTo>
                  <a:lnTo>
                    <a:pt x="14398" y="14176"/>
                  </a:lnTo>
                  <a:lnTo>
                    <a:pt x="11691" y="19699"/>
                  </a:lnTo>
                  <a:lnTo>
                    <a:pt x="10968" y="22653"/>
                  </a:lnTo>
                  <a:lnTo>
                    <a:pt x="9429" y="24623"/>
                  </a:lnTo>
                  <a:lnTo>
                    <a:pt x="4896" y="26811"/>
                  </a:lnTo>
                  <a:lnTo>
                    <a:pt x="3264" y="28453"/>
                  </a:lnTo>
                  <a:lnTo>
                    <a:pt x="1451" y="33100"/>
                  </a:lnTo>
                  <a:lnTo>
                    <a:pt x="5" y="79014"/>
                  </a:lnTo>
                  <a:lnTo>
                    <a:pt x="0" y="124385"/>
                  </a:lnTo>
                  <a:lnTo>
                    <a:pt x="0" y="13333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SMARTInkShape-110"/>
            <p:cNvSpPr/>
            <p:nvPr>
              <p:custDataLst>
                <p:tags r:id="rId42"/>
              </p:custDataLst>
            </p:nvPr>
          </p:nvSpPr>
          <p:spPr>
            <a:xfrm>
              <a:off x="8039100" y="3524250"/>
              <a:ext cx="9526" cy="76201"/>
            </a:xfrm>
            <a:custGeom>
              <a:avLst/>
              <a:gdLst/>
              <a:ahLst/>
              <a:cxnLst/>
              <a:rect l="0" t="0" r="0" b="0"/>
              <a:pathLst>
                <a:path w="9526" h="76201">
                  <a:moveTo>
                    <a:pt x="0" y="0"/>
                  </a:moveTo>
                  <a:lnTo>
                    <a:pt x="0" y="0"/>
                  </a:lnTo>
                  <a:lnTo>
                    <a:pt x="0" y="42617"/>
                  </a:lnTo>
                  <a:lnTo>
                    <a:pt x="0" y="68145"/>
                  </a:lnTo>
                  <a:lnTo>
                    <a:pt x="1059" y="70830"/>
                  </a:lnTo>
                  <a:lnTo>
                    <a:pt x="2822" y="72620"/>
                  </a:lnTo>
                  <a:lnTo>
                    <a:pt x="9525" y="762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SMARTInkShape-111"/>
            <p:cNvSpPr/>
            <p:nvPr>
              <p:custDataLst>
                <p:tags r:id="rId43"/>
              </p:custDataLst>
            </p:nvPr>
          </p:nvSpPr>
          <p:spPr>
            <a:xfrm>
              <a:off x="8039100" y="344805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SMARTInkShape-112"/>
            <p:cNvSpPr/>
            <p:nvPr>
              <p:custDataLst>
                <p:tags r:id="rId44"/>
              </p:custDataLst>
            </p:nvPr>
          </p:nvSpPr>
          <p:spPr>
            <a:xfrm>
              <a:off x="7620000" y="355282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SMARTInkShape-113"/>
            <p:cNvSpPr/>
            <p:nvPr>
              <p:custDataLst>
                <p:tags r:id="rId45"/>
              </p:custDataLst>
            </p:nvPr>
          </p:nvSpPr>
          <p:spPr>
            <a:xfrm>
              <a:off x="7743825" y="3476625"/>
              <a:ext cx="66676" cy="19051"/>
            </a:xfrm>
            <a:custGeom>
              <a:avLst/>
              <a:gdLst/>
              <a:ahLst/>
              <a:cxnLst/>
              <a:rect l="0" t="0" r="0" b="0"/>
              <a:pathLst>
                <a:path w="66676" h="19051">
                  <a:moveTo>
                    <a:pt x="0" y="0"/>
                  </a:moveTo>
                  <a:lnTo>
                    <a:pt x="0" y="0"/>
                  </a:lnTo>
                  <a:lnTo>
                    <a:pt x="13257" y="0"/>
                  </a:lnTo>
                  <a:lnTo>
                    <a:pt x="19298" y="2822"/>
                  </a:lnTo>
                  <a:lnTo>
                    <a:pt x="22390" y="5056"/>
                  </a:lnTo>
                  <a:lnTo>
                    <a:pt x="66675" y="190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SMARTInkShape-114"/>
            <p:cNvSpPr/>
            <p:nvPr>
              <p:custDataLst>
                <p:tags r:id="rId46"/>
              </p:custDataLst>
            </p:nvPr>
          </p:nvSpPr>
          <p:spPr>
            <a:xfrm>
              <a:off x="7897025" y="3363698"/>
              <a:ext cx="151601" cy="189126"/>
            </a:xfrm>
            <a:custGeom>
              <a:avLst/>
              <a:gdLst/>
              <a:ahLst/>
              <a:cxnLst/>
              <a:rect l="0" t="0" r="0" b="0"/>
              <a:pathLst>
                <a:path w="151601" h="189126">
                  <a:moveTo>
                    <a:pt x="151600" y="55777"/>
                  </a:moveTo>
                  <a:lnTo>
                    <a:pt x="151600" y="55777"/>
                  </a:lnTo>
                  <a:lnTo>
                    <a:pt x="151600" y="41312"/>
                  </a:lnTo>
                  <a:lnTo>
                    <a:pt x="148778" y="35943"/>
                  </a:lnTo>
                  <a:lnTo>
                    <a:pt x="145054" y="30028"/>
                  </a:lnTo>
                  <a:lnTo>
                    <a:pt x="141900" y="20749"/>
                  </a:lnTo>
                  <a:lnTo>
                    <a:pt x="137411" y="14456"/>
                  </a:lnTo>
                  <a:lnTo>
                    <a:pt x="131888" y="10954"/>
                  </a:lnTo>
                  <a:lnTo>
                    <a:pt x="116587" y="7463"/>
                  </a:lnTo>
                  <a:lnTo>
                    <a:pt x="106066" y="1716"/>
                  </a:lnTo>
                  <a:lnTo>
                    <a:pt x="95732" y="0"/>
                  </a:lnTo>
                  <a:lnTo>
                    <a:pt x="59610" y="8408"/>
                  </a:lnTo>
                  <a:lnTo>
                    <a:pt x="39512" y="18354"/>
                  </a:lnTo>
                  <a:lnTo>
                    <a:pt x="25037" y="30511"/>
                  </a:lnTo>
                  <a:lnTo>
                    <a:pt x="21267" y="36786"/>
                  </a:lnTo>
                  <a:lnTo>
                    <a:pt x="18846" y="49439"/>
                  </a:lnTo>
                  <a:lnTo>
                    <a:pt x="16531" y="52610"/>
                  </a:lnTo>
                  <a:lnTo>
                    <a:pt x="1901" y="63421"/>
                  </a:lnTo>
                  <a:lnTo>
                    <a:pt x="400" y="67289"/>
                  </a:lnTo>
                  <a:lnTo>
                    <a:pt x="0" y="69801"/>
                  </a:lnTo>
                  <a:lnTo>
                    <a:pt x="2378" y="75416"/>
                  </a:lnTo>
                  <a:lnTo>
                    <a:pt x="5904" y="81439"/>
                  </a:lnTo>
                  <a:lnTo>
                    <a:pt x="8947" y="90780"/>
                  </a:lnTo>
                  <a:lnTo>
                    <a:pt x="13410" y="97086"/>
                  </a:lnTo>
                  <a:lnTo>
                    <a:pt x="18921" y="100595"/>
                  </a:lnTo>
                  <a:lnTo>
                    <a:pt x="55779" y="112265"/>
                  </a:lnTo>
                  <a:lnTo>
                    <a:pt x="59144" y="112486"/>
                  </a:lnTo>
                  <a:lnTo>
                    <a:pt x="65706" y="115553"/>
                  </a:lnTo>
                  <a:lnTo>
                    <a:pt x="72151" y="119386"/>
                  </a:lnTo>
                  <a:lnTo>
                    <a:pt x="81728" y="122602"/>
                  </a:lnTo>
                  <a:lnTo>
                    <a:pt x="91268" y="128729"/>
                  </a:lnTo>
                  <a:lnTo>
                    <a:pt x="100798" y="132073"/>
                  </a:lnTo>
                  <a:lnTo>
                    <a:pt x="110325" y="138238"/>
                  </a:lnTo>
                  <a:lnTo>
                    <a:pt x="119850" y="141593"/>
                  </a:lnTo>
                  <a:lnTo>
                    <a:pt x="126200" y="146129"/>
                  </a:lnTo>
                  <a:lnTo>
                    <a:pt x="129728" y="151672"/>
                  </a:lnTo>
                  <a:lnTo>
                    <a:pt x="130669" y="154632"/>
                  </a:lnTo>
                  <a:lnTo>
                    <a:pt x="132354" y="156605"/>
                  </a:lnTo>
                  <a:lnTo>
                    <a:pt x="137049" y="158798"/>
                  </a:lnTo>
                  <a:lnTo>
                    <a:pt x="138725" y="160441"/>
                  </a:lnTo>
                  <a:lnTo>
                    <a:pt x="140585" y="165089"/>
                  </a:lnTo>
                  <a:lnTo>
                    <a:pt x="142036" y="184136"/>
                  </a:lnTo>
                  <a:lnTo>
                    <a:pt x="140991" y="185800"/>
                  </a:lnTo>
                  <a:lnTo>
                    <a:pt x="139236" y="186909"/>
                  </a:lnTo>
                  <a:lnTo>
                    <a:pt x="133871" y="188689"/>
                  </a:lnTo>
                  <a:lnTo>
                    <a:pt x="87094" y="189125"/>
                  </a:lnTo>
                  <a:lnTo>
                    <a:pt x="72044" y="188068"/>
                  </a:lnTo>
                  <a:lnTo>
                    <a:pt x="53570" y="180926"/>
                  </a:lnTo>
                  <a:lnTo>
                    <a:pt x="43767" y="179994"/>
                  </a:lnTo>
                  <a:lnTo>
                    <a:pt x="41611" y="178805"/>
                  </a:lnTo>
                  <a:lnTo>
                    <a:pt x="40174" y="176954"/>
                  </a:lnTo>
                  <a:lnTo>
                    <a:pt x="37300" y="17007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SMARTInkShape-115"/>
            <p:cNvSpPr/>
            <p:nvPr>
              <p:custDataLst>
                <p:tags r:id="rId47"/>
              </p:custDataLst>
            </p:nvPr>
          </p:nvSpPr>
          <p:spPr>
            <a:xfrm>
              <a:off x="7500570" y="3371853"/>
              <a:ext cx="167056" cy="171448"/>
            </a:xfrm>
            <a:custGeom>
              <a:avLst/>
              <a:gdLst/>
              <a:ahLst/>
              <a:cxnLst/>
              <a:rect l="0" t="0" r="0" b="0"/>
              <a:pathLst>
                <a:path w="167056" h="171448">
                  <a:moveTo>
                    <a:pt x="167055" y="47622"/>
                  </a:moveTo>
                  <a:lnTo>
                    <a:pt x="167055" y="47622"/>
                  </a:lnTo>
                  <a:lnTo>
                    <a:pt x="167055" y="42566"/>
                  </a:lnTo>
                  <a:lnTo>
                    <a:pt x="165997" y="41076"/>
                  </a:lnTo>
                  <a:lnTo>
                    <a:pt x="164233" y="40083"/>
                  </a:lnTo>
                  <a:lnTo>
                    <a:pt x="158854" y="38489"/>
                  </a:lnTo>
                  <a:lnTo>
                    <a:pt x="158119" y="35449"/>
                  </a:lnTo>
                  <a:lnTo>
                    <a:pt x="157922" y="33157"/>
                  </a:lnTo>
                  <a:lnTo>
                    <a:pt x="154882" y="27788"/>
                  </a:lnTo>
                  <a:lnTo>
                    <a:pt x="149364" y="20774"/>
                  </a:lnTo>
                  <a:lnTo>
                    <a:pt x="148124" y="10997"/>
                  </a:lnTo>
                  <a:lnTo>
                    <a:pt x="147026" y="10506"/>
                  </a:lnTo>
                  <a:lnTo>
                    <a:pt x="142984" y="9959"/>
                  </a:lnTo>
                  <a:lnTo>
                    <a:pt x="141483" y="8755"/>
                  </a:lnTo>
                  <a:lnTo>
                    <a:pt x="139814" y="4595"/>
                  </a:lnTo>
                  <a:lnTo>
                    <a:pt x="138311" y="3063"/>
                  </a:lnTo>
                  <a:lnTo>
                    <a:pt x="130396" y="401"/>
                  </a:lnTo>
                  <a:lnTo>
                    <a:pt x="82978" y="0"/>
                  </a:lnTo>
                  <a:lnTo>
                    <a:pt x="65350" y="1056"/>
                  </a:lnTo>
                  <a:lnTo>
                    <a:pt x="25545" y="10319"/>
                  </a:lnTo>
                  <a:lnTo>
                    <a:pt x="17294" y="15991"/>
                  </a:lnTo>
                  <a:lnTo>
                    <a:pt x="11242" y="17689"/>
                  </a:lnTo>
                  <a:lnTo>
                    <a:pt x="9204" y="19200"/>
                  </a:lnTo>
                  <a:lnTo>
                    <a:pt x="7846" y="21265"/>
                  </a:lnTo>
                  <a:lnTo>
                    <a:pt x="5279" y="26383"/>
                  </a:lnTo>
                  <a:lnTo>
                    <a:pt x="610" y="32185"/>
                  </a:lnTo>
                  <a:lnTo>
                    <a:pt x="0" y="34156"/>
                  </a:lnTo>
                  <a:lnTo>
                    <a:pt x="652" y="35470"/>
                  </a:lnTo>
                  <a:lnTo>
                    <a:pt x="2145" y="36346"/>
                  </a:lnTo>
                  <a:lnTo>
                    <a:pt x="3139" y="37988"/>
                  </a:lnTo>
                  <a:lnTo>
                    <a:pt x="4245" y="42635"/>
                  </a:lnTo>
                  <a:lnTo>
                    <a:pt x="5598" y="44297"/>
                  </a:lnTo>
                  <a:lnTo>
                    <a:pt x="9924" y="46145"/>
                  </a:lnTo>
                  <a:lnTo>
                    <a:pt x="10443" y="47695"/>
                  </a:lnTo>
                  <a:lnTo>
                    <a:pt x="9730" y="49788"/>
                  </a:lnTo>
                  <a:lnTo>
                    <a:pt x="8196" y="52241"/>
                  </a:lnTo>
                  <a:lnTo>
                    <a:pt x="9291" y="54935"/>
                  </a:lnTo>
                  <a:lnTo>
                    <a:pt x="26857" y="69974"/>
                  </a:lnTo>
                  <a:lnTo>
                    <a:pt x="36306" y="73431"/>
                  </a:lnTo>
                  <a:lnTo>
                    <a:pt x="59618" y="80707"/>
                  </a:lnTo>
                  <a:lnTo>
                    <a:pt x="107135" y="107982"/>
                  </a:lnTo>
                  <a:lnTo>
                    <a:pt x="128172" y="121005"/>
                  </a:lnTo>
                  <a:lnTo>
                    <a:pt x="131608" y="121944"/>
                  </a:lnTo>
                  <a:lnTo>
                    <a:pt x="133899" y="123628"/>
                  </a:lnTo>
                  <a:lnTo>
                    <a:pt x="135426" y="125809"/>
                  </a:lnTo>
                  <a:lnTo>
                    <a:pt x="137123" y="131055"/>
                  </a:lnTo>
                  <a:lnTo>
                    <a:pt x="138302" y="141107"/>
                  </a:lnTo>
                  <a:lnTo>
                    <a:pt x="128095" y="153000"/>
                  </a:lnTo>
                  <a:lnTo>
                    <a:pt x="125207" y="155974"/>
                  </a:lnTo>
                  <a:lnTo>
                    <a:pt x="116353" y="159279"/>
                  </a:lnTo>
                  <a:lnTo>
                    <a:pt x="99468" y="163961"/>
                  </a:lnTo>
                  <a:lnTo>
                    <a:pt x="81059" y="169229"/>
                  </a:lnTo>
                  <a:lnTo>
                    <a:pt x="34534" y="171389"/>
                  </a:lnTo>
                  <a:lnTo>
                    <a:pt x="24180" y="17144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SMARTInkShape-116"/>
            <p:cNvSpPr/>
            <p:nvPr>
              <p:custDataLst>
                <p:tags r:id="rId48"/>
              </p:custDataLst>
            </p:nvPr>
          </p:nvSpPr>
          <p:spPr>
            <a:xfrm>
              <a:off x="7572375" y="3543300"/>
              <a:ext cx="66676" cy="9526"/>
            </a:xfrm>
            <a:custGeom>
              <a:avLst/>
              <a:gdLst/>
              <a:ahLst/>
              <a:cxnLst/>
              <a:rect l="0" t="0" r="0" b="0"/>
              <a:pathLst>
                <a:path w="66676" h="9526">
                  <a:moveTo>
                    <a:pt x="0" y="0"/>
                  </a:moveTo>
                  <a:lnTo>
                    <a:pt x="0" y="0"/>
                  </a:lnTo>
                  <a:lnTo>
                    <a:pt x="8201" y="8201"/>
                  </a:lnTo>
                  <a:lnTo>
                    <a:pt x="14189" y="9133"/>
                  </a:lnTo>
                  <a:lnTo>
                    <a:pt x="66675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4" name="SMARTInkShape-Group48"/>
          <p:cNvGrpSpPr/>
          <p:nvPr/>
        </p:nvGrpSpPr>
        <p:grpSpPr>
          <a:xfrm>
            <a:off x="7820420" y="4257675"/>
            <a:ext cx="3590531" cy="742951"/>
            <a:chOff x="7820420" y="4257675"/>
            <a:chExt cx="3590531" cy="742951"/>
          </a:xfrm>
        </p:grpSpPr>
        <p:sp>
          <p:nvSpPr>
            <p:cNvPr id="65" name="SMARTInkShape-117"/>
            <p:cNvSpPr/>
            <p:nvPr>
              <p:custDataLst>
                <p:tags r:id="rId31"/>
              </p:custDataLst>
            </p:nvPr>
          </p:nvSpPr>
          <p:spPr>
            <a:xfrm>
              <a:off x="10401300" y="4419825"/>
              <a:ext cx="390526" cy="214616"/>
            </a:xfrm>
            <a:custGeom>
              <a:avLst/>
              <a:gdLst/>
              <a:ahLst/>
              <a:cxnLst/>
              <a:rect l="0" t="0" r="0" b="0"/>
              <a:pathLst>
                <a:path w="390526" h="214616">
                  <a:moveTo>
                    <a:pt x="0" y="47400"/>
                  </a:moveTo>
                  <a:lnTo>
                    <a:pt x="0" y="47400"/>
                  </a:lnTo>
                  <a:lnTo>
                    <a:pt x="7541" y="65300"/>
                  </a:lnTo>
                  <a:lnTo>
                    <a:pt x="14466" y="106922"/>
                  </a:lnTo>
                  <a:lnTo>
                    <a:pt x="18648" y="148651"/>
                  </a:lnTo>
                  <a:lnTo>
                    <a:pt x="19034" y="192248"/>
                  </a:lnTo>
                  <a:lnTo>
                    <a:pt x="19048" y="208326"/>
                  </a:lnTo>
                  <a:lnTo>
                    <a:pt x="24107" y="214086"/>
                  </a:lnTo>
                  <a:lnTo>
                    <a:pt x="25596" y="214615"/>
                  </a:lnTo>
                  <a:lnTo>
                    <a:pt x="26589" y="213910"/>
                  </a:lnTo>
                  <a:lnTo>
                    <a:pt x="28183" y="210231"/>
                  </a:lnTo>
                  <a:lnTo>
                    <a:pt x="28540" y="191090"/>
                  </a:lnTo>
                  <a:lnTo>
                    <a:pt x="19931" y="147804"/>
                  </a:lnTo>
                  <a:lnTo>
                    <a:pt x="22047" y="113211"/>
                  </a:lnTo>
                  <a:lnTo>
                    <a:pt x="38364" y="67210"/>
                  </a:lnTo>
                  <a:lnTo>
                    <a:pt x="50853" y="41200"/>
                  </a:lnTo>
                  <a:lnTo>
                    <a:pt x="55069" y="36917"/>
                  </a:lnTo>
                  <a:lnTo>
                    <a:pt x="68998" y="29830"/>
                  </a:lnTo>
                  <a:lnTo>
                    <a:pt x="72999" y="24422"/>
                  </a:lnTo>
                  <a:lnTo>
                    <a:pt x="76183" y="22556"/>
                  </a:lnTo>
                  <a:lnTo>
                    <a:pt x="85365" y="20483"/>
                  </a:lnTo>
                  <a:lnTo>
                    <a:pt x="96501" y="22384"/>
                  </a:lnTo>
                  <a:lnTo>
                    <a:pt x="139773" y="41259"/>
                  </a:lnTo>
                  <a:lnTo>
                    <a:pt x="149611" y="50315"/>
                  </a:lnTo>
                  <a:lnTo>
                    <a:pt x="174028" y="82934"/>
                  </a:lnTo>
                  <a:lnTo>
                    <a:pt x="192302" y="97693"/>
                  </a:lnTo>
                  <a:lnTo>
                    <a:pt x="214761" y="129038"/>
                  </a:lnTo>
                  <a:lnTo>
                    <a:pt x="217157" y="135895"/>
                  </a:lnTo>
                  <a:lnTo>
                    <a:pt x="218855" y="138146"/>
                  </a:lnTo>
                  <a:lnTo>
                    <a:pt x="228513" y="142616"/>
                  </a:lnTo>
                  <a:lnTo>
                    <a:pt x="228561" y="142634"/>
                  </a:lnTo>
                  <a:lnTo>
                    <a:pt x="228600" y="96101"/>
                  </a:lnTo>
                  <a:lnTo>
                    <a:pt x="229658" y="82803"/>
                  </a:lnTo>
                  <a:lnTo>
                    <a:pt x="245904" y="37721"/>
                  </a:lnTo>
                  <a:lnTo>
                    <a:pt x="268600" y="8404"/>
                  </a:lnTo>
                  <a:lnTo>
                    <a:pt x="275659" y="3610"/>
                  </a:lnTo>
                  <a:lnTo>
                    <a:pt x="283381" y="1480"/>
                  </a:lnTo>
                  <a:lnTo>
                    <a:pt x="306617" y="0"/>
                  </a:lnTo>
                  <a:lnTo>
                    <a:pt x="322155" y="4898"/>
                  </a:lnTo>
                  <a:lnTo>
                    <a:pt x="335107" y="13052"/>
                  </a:lnTo>
                  <a:lnTo>
                    <a:pt x="354453" y="31835"/>
                  </a:lnTo>
                  <a:lnTo>
                    <a:pt x="374915" y="73246"/>
                  </a:lnTo>
                  <a:lnTo>
                    <a:pt x="387190" y="119372"/>
                  </a:lnTo>
                  <a:lnTo>
                    <a:pt x="390499" y="166898"/>
                  </a:lnTo>
                  <a:lnTo>
                    <a:pt x="390525" y="1807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SMARTInkShape-118"/>
            <p:cNvSpPr/>
            <p:nvPr>
              <p:custDataLst>
                <p:tags r:id="rId32"/>
              </p:custDataLst>
            </p:nvPr>
          </p:nvSpPr>
          <p:spPr>
            <a:xfrm>
              <a:off x="9515475" y="4562475"/>
              <a:ext cx="152401" cy="38101"/>
            </a:xfrm>
            <a:custGeom>
              <a:avLst/>
              <a:gdLst/>
              <a:ahLst/>
              <a:cxnLst/>
              <a:rect l="0" t="0" r="0" b="0"/>
              <a:pathLst>
                <a:path w="152401" h="38101">
                  <a:moveTo>
                    <a:pt x="0" y="0"/>
                  </a:moveTo>
                  <a:lnTo>
                    <a:pt x="0" y="0"/>
                  </a:lnTo>
                  <a:lnTo>
                    <a:pt x="5057" y="0"/>
                  </a:lnTo>
                  <a:lnTo>
                    <a:pt x="6546" y="1058"/>
                  </a:lnTo>
                  <a:lnTo>
                    <a:pt x="7540" y="2822"/>
                  </a:lnTo>
                  <a:lnTo>
                    <a:pt x="8201" y="5056"/>
                  </a:lnTo>
                  <a:lnTo>
                    <a:pt x="9701" y="6546"/>
                  </a:lnTo>
                  <a:lnTo>
                    <a:pt x="49916" y="25949"/>
                  </a:lnTo>
                  <a:lnTo>
                    <a:pt x="67354" y="30619"/>
                  </a:lnTo>
                  <a:lnTo>
                    <a:pt x="80735" y="34775"/>
                  </a:lnTo>
                  <a:lnTo>
                    <a:pt x="126144" y="37808"/>
                  </a:lnTo>
                  <a:lnTo>
                    <a:pt x="152400" y="381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SMARTInkShape-119"/>
            <p:cNvSpPr/>
            <p:nvPr>
              <p:custDataLst>
                <p:tags r:id="rId33"/>
              </p:custDataLst>
            </p:nvPr>
          </p:nvSpPr>
          <p:spPr>
            <a:xfrm>
              <a:off x="8639175" y="4476750"/>
              <a:ext cx="352426" cy="209092"/>
            </a:xfrm>
            <a:custGeom>
              <a:avLst/>
              <a:gdLst/>
              <a:ahLst/>
              <a:cxnLst/>
              <a:rect l="0" t="0" r="0" b="0"/>
              <a:pathLst>
                <a:path w="352426" h="209092">
                  <a:moveTo>
                    <a:pt x="0" y="0"/>
                  </a:moveTo>
                  <a:lnTo>
                    <a:pt x="0" y="0"/>
                  </a:lnTo>
                  <a:lnTo>
                    <a:pt x="0" y="13257"/>
                  </a:lnTo>
                  <a:lnTo>
                    <a:pt x="16247" y="57750"/>
                  </a:lnTo>
                  <a:lnTo>
                    <a:pt x="24452" y="80729"/>
                  </a:lnTo>
                  <a:lnTo>
                    <a:pt x="33089" y="127426"/>
                  </a:lnTo>
                  <a:lnTo>
                    <a:pt x="37440" y="169102"/>
                  </a:lnTo>
                  <a:lnTo>
                    <a:pt x="38088" y="204318"/>
                  </a:lnTo>
                  <a:lnTo>
                    <a:pt x="39150" y="206062"/>
                  </a:lnTo>
                  <a:lnTo>
                    <a:pt x="40917" y="207225"/>
                  </a:lnTo>
                  <a:lnTo>
                    <a:pt x="46300" y="209091"/>
                  </a:lnTo>
                  <a:lnTo>
                    <a:pt x="46742" y="208186"/>
                  </a:lnTo>
                  <a:lnTo>
                    <a:pt x="47509" y="196252"/>
                  </a:lnTo>
                  <a:lnTo>
                    <a:pt x="44751" y="190234"/>
                  </a:lnTo>
                  <a:lnTo>
                    <a:pt x="32430" y="173532"/>
                  </a:lnTo>
                  <a:lnTo>
                    <a:pt x="29336" y="148734"/>
                  </a:lnTo>
                  <a:lnTo>
                    <a:pt x="29734" y="104292"/>
                  </a:lnTo>
                  <a:lnTo>
                    <a:pt x="41846" y="62143"/>
                  </a:lnTo>
                  <a:lnTo>
                    <a:pt x="61692" y="29797"/>
                  </a:lnTo>
                  <a:lnTo>
                    <a:pt x="73633" y="19240"/>
                  </a:lnTo>
                  <a:lnTo>
                    <a:pt x="88817" y="13843"/>
                  </a:lnTo>
                  <a:lnTo>
                    <a:pt x="119380" y="10378"/>
                  </a:lnTo>
                  <a:lnTo>
                    <a:pt x="132786" y="15549"/>
                  </a:lnTo>
                  <a:lnTo>
                    <a:pt x="177767" y="46126"/>
                  </a:lnTo>
                  <a:lnTo>
                    <a:pt x="195590" y="63635"/>
                  </a:lnTo>
                  <a:lnTo>
                    <a:pt x="224334" y="109957"/>
                  </a:lnTo>
                  <a:lnTo>
                    <a:pt x="228039" y="121789"/>
                  </a:lnTo>
                  <a:lnTo>
                    <a:pt x="229284" y="122468"/>
                  </a:lnTo>
                  <a:lnTo>
                    <a:pt x="238089" y="123820"/>
                  </a:lnTo>
                  <a:lnTo>
                    <a:pt x="239184" y="91585"/>
                  </a:lnTo>
                  <a:lnTo>
                    <a:pt x="252314" y="58548"/>
                  </a:lnTo>
                  <a:lnTo>
                    <a:pt x="256051" y="54907"/>
                  </a:lnTo>
                  <a:lnTo>
                    <a:pt x="278207" y="43527"/>
                  </a:lnTo>
                  <a:lnTo>
                    <a:pt x="281780" y="42777"/>
                  </a:lnTo>
                  <a:lnTo>
                    <a:pt x="285220" y="43334"/>
                  </a:lnTo>
                  <a:lnTo>
                    <a:pt x="292923" y="45718"/>
                  </a:lnTo>
                  <a:lnTo>
                    <a:pt x="303402" y="46777"/>
                  </a:lnTo>
                  <a:lnTo>
                    <a:pt x="308101" y="49177"/>
                  </a:lnTo>
                  <a:lnTo>
                    <a:pt x="329932" y="73523"/>
                  </a:lnTo>
                  <a:lnTo>
                    <a:pt x="338587" y="89988"/>
                  </a:lnTo>
                  <a:lnTo>
                    <a:pt x="350186" y="133414"/>
                  </a:lnTo>
                  <a:lnTo>
                    <a:pt x="352368" y="180141"/>
                  </a:lnTo>
                  <a:lnTo>
                    <a:pt x="352425" y="2000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SMARTInkShape-120"/>
            <p:cNvSpPr/>
            <p:nvPr>
              <p:custDataLst>
                <p:tags r:id="rId34"/>
              </p:custDataLst>
            </p:nvPr>
          </p:nvSpPr>
          <p:spPr>
            <a:xfrm>
              <a:off x="11096625" y="4429161"/>
              <a:ext cx="152285" cy="180929"/>
            </a:xfrm>
            <a:custGeom>
              <a:avLst/>
              <a:gdLst/>
              <a:ahLst/>
              <a:cxnLst/>
              <a:rect l="0" t="0" r="0" b="0"/>
              <a:pathLst>
                <a:path w="152285" h="180929">
                  <a:moveTo>
                    <a:pt x="142875" y="47589"/>
                  </a:moveTo>
                  <a:lnTo>
                    <a:pt x="142875" y="47589"/>
                  </a:lnTo>
                  <a:lnTo>
                    <a:pt x="147932" y="42533"/>
                  </a:lnTo>
                  <a:lnTo>
                    <a:pt x="150416" y="37228"/>
                  </a:lnTo>
                  <a:lnTo>
                    <a:pt x="152284" y="15790"/>
                  </a:lnTo>
                  <a:lnTo>
                    <a:pt x="151264" y="13690"/>
                  </a:lnTo>
                  <a:lnTo>
                    <a:pt x="149526" y="12290"/>
                  </a:lnTo>
                  <a:lnTo>
                    <a:pt x="147309" y="11356"/>
                  </a:lnTo>
                  <a:lnTo>
                    <a:pt x="104453" y="2023"/>
                  </a:lnTo>
                  <a:lnTo>
                    <a:pt x="62728" y="0"/>
                  </a:lnTo>
                  <a:lnTo>
                    <a:pt x="60868" y="1046"/>
                  </a:lnTo>
                  <a:lnTo>
                    <a:pt x="59630" y="2802"/>
                  </a:lnTo>
                  <a:lnTo>
                    <a:pt x="57885" y="10330"/>
                  </a:lnTo>
                  <a:lnTo>
                    <a:pt x="57193" y="31763"/>
                  </a:lnTo>
                  <a:lnTo>
                    <a:pt x="71341" y="74479"/>
                  </a:lnTo>
                  <a:lnTo>
                    <a:pt x="85922" y="102113"/>
                  </a:lnTo>
                  <a:lnTo>
                    <a:pt x="130176" y="149180"/>
                  </a:lnTo>
                  <a:lnTo>
                    <a:pt x="140994" y="160006"/>
                  </a:lnTo>
                  <a:lnTo>
                    <a:pt x="142039" y="163874"/>
                  </a:lnTo>
                  <a:lnTo>
                    <a:pt x="142861" y="179484"/>
                  </a:lnTo>
                  <a:lnTo>
                    <a:pt x="141808" y="179969"/>
                  </a:lnTo>
                  <a:lnTo>
                    <a:pt x="97819" y="180928"/>
                  </a:lnTo>
                  <a:lnTo>
                    <a:pt x="72905" y="179878"/>
                  </a:lnTo>
                  <a:lnTo>
                    <a:pt x="25746" y="169180"/>
                  </a:lnTo>
                  <a:lnTo>
                    <a:pt x="0" y="16188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SMARTInkShape-121"/>
            <p:cNvSpPr/>
            <p:nvPr>
              <p:custDataLst>
                <p:tags r:id="rId35"/>
              </p:custDataLst>
            </p:nvPr>
          </p:nvSpPr>
          <p:spPr>
            <a:xfrm>
              <a:off x="7820420" y="4420431"/>
              <a:ext cx="679439" cy="408340"/>
            </a:xfrm>
            <a:custGeom>
              <a:avLst/>
              <a:gdLst/>
              <a:ahLst/>
              <a:cxnLst/>
              <a:rect l="0" t="0" r="0" b="0"/>
              <a:pathLst>
                <a:path w="679439" h="408340">
                  <a:moveTo>
                    <a:pt x="466330" y="46794"/>
                  </a:moveTo>
                  <a:lnTo>
                    <a:pt x="466330" y="46794"/>
                  </a:lnTo>
                  <a:lnTo>
                    <a:pt x="461274" y="46794"/>
                  </a:lnTo>
                  <a:lnTo>
                    <a:pt x="459784" y="45736"/>
                  </a:lnTo>
                  <a:lnTo>
                    <a:pt x="458791" y="43972"/>
                  </a:lnTo>
                  <a:lnTo>
                    <a:pt x="457197" y="38593"/>
                  </a:lnTo>
                  <a:lnTo>
                    <a:pt x="412035" y="14913"/>
                  </a:lnTo>
                  <a:lnTo>
                    <a:pt x="379287" y="3376"/>
                  </a:lnTo>
                  <a:lnTo>
                    <a:pt x="339423" y="0"/>
                  </a:lnTo>
                  <a:lnTo>
                    <a:pt x="303492" y="2237"/>
                  </a:lnTo>
                  <a:lnTo>
                    <a:pt x="263212" y="9603"/>
                  </a:lnTo>
                  <a:lnTo>
                    <a:pt x="217764" y="18488"/>
                  </a:lnTo>
                  <a:lnTo>
                    <a:pt x="170784" y="30646"/>
                  </a:lnTo>
                  <a:lnTo>
                    <a:pt x="126172" y="47654"/>
                  </a:lnTo>
                  <a:lnTo>
                    <a:pt x="86142" y="63277"/>
                  </a:lnTo>
                  <a:lnTo>
                    <a:pt x="39747" y="78037"/>
                  </a:lnTo>
                  <a:lnTo>
                    <a:pt x="14792" y="92975"/>
                  </a:lnTo>
                  <a:lnTo>
                    <a:pt x="6355" y="101891"/>
                  </a:lnTo>
                  <a:lnTo>
                    <a:pt x="2605" y="109382"/>
                  </a:lnTo>
                  <a:lnTo>
                    <a:pt x="0" y="126049"/>
                  </a:lnTo>
                  <a:lnTo>
                    <a:pt x="1985" y="129264"/>
                  </a:lnTo>
                  <a:lnTo>
                    <a:pt x="20379" y="142028"/>
                  </a:lnTo>
                  <a:lnTo>
                    <a:pt x="67268" y="171453"/>
                  </a:lnTo>
                  <a:lnTo>
                    <a:pt x="109632" y="196184"/>
                  </a:lnTo>
                  <a:lnTo>
                    <a:pt x="146270" y="220175"/>
                  </a:lnTo>
                  <a:lnTo>
                    <a:pt x="183937" y="242334"/>
                  </a:lnTo>
                  <a:lnTo>
                    <a:pt x="226986" y="275331"/>
                  </a:lnTo>
                  <a:lnTo>
                    <a:pt x="254303" y="297718"/>
                  </a:lnTo>
                  <a:lnTo>
                    <a:pt x="281405" y="344277"/>
                  </a:lnTo>
                  <a:lnTo>
                    <a:pt x="288186" y="357514"/>
                  </a:lnTo>
                  <a:lnTo>
                    <a:pt x="289083" y="370453"/>
                  </a:lnTo>
                  <a:lnTo>
                    <a:pt x="285953" y="382201"/>
                  </a:lnTo>
                  <a:lnTo>
                    <a:pt x="281035" y="390950"/>
                  </a:lnTo>
                  <a:lnTo>
                    <a:pt x="267260" y="401825"/>
                  </a:lnTo>
                  <a:lnTo>
                    <a:pt x="244716" y="406694"/>
                  </a:lnTo>
                  <a:lnTo>
                    <a:pt x="207595" y="408339"/>
                  </a:lnTo>
                  <a:lnTo>
                    <a:pt x="163417" y="405842"/>
                  </a:lnTo>
                  <a:lnTo>
                    <a:pt x="133515" y="395537"/>
                  </a:lnTo>
                  <a:lnTo>
                    <a:pt x="86462" y="366984"/>
                  </a:lnTo>
                  <a:lnTo>
                    <a:pt x="57605" y="339151"/>
                  </a:lnTo>
                  <a:lnTo>
                    <a:pt x="46549" y="322780"/>
                  </a:lnTo>
                  <a:lnTo>
                    <a:pt x="40326" y="300606"/>
                  </a:lnTo>
                  <a:lnTo>
                    <a:pt x="39540" y="274398"/>
                  </a:lnTo>
                  <a:lnTo>
                    <a:pt x="43106" y="255901"/>
                  </a:lnTo>
                  <a:lnTo>
                    <a:pt x="56121" y="232694"/>
                  </a:lnTo>
                  <a:lnTo>
                    <a:pt x="96960" y="187941"/>
                  </a:lnTo>
                  <a:lnTo>
                    <a:pt x="140975" y="152286"/>
                  </a:lnTo>
                  <a:lnTo>
                    <a:pt x="177900" y="129439"/>
                  </a:lnTo>
                  <a:lnTo>
                    <a:pt x="216710" y="104090"/>
                  </a:lnTo>
                  <a:lnTo>
                    <a:pt x="260195" y="83761"/>
                  </a:lnTo>
                  <a:lnTo>
                    <a:pt x="299301" y="70565"/>
                  </a:lnTo>
                  <a:lnTo>
                    <a:pt x="341497" y="56624"/>
                  </a:lnTo>
                  <a:lnTo>
                    <a:pt x="381334" y="48088"/>
                  </a:lnTo>
                  <a:lnTo>
                    <a:pt x="412136" y="46844"/>
                  </a:lnTo>
                  <a:lnTo>
                    <a:pt x="414325" y="47886"/>
                  </a:lnTo>
                  <a:lnTo>
                    <a:pt x="415786" y="49639"/>
                  </a:lnTo>
                  <a:lnTo>
                    <a:pt x="416759" y="51865"/>
                  </a:lnTo>
                  <a:lnTo>
                    <a:pt x="416349" y="54408"/>
                  </a:lnTo>
                  <a:lnTo>
                    <a:pt x="410716" y="63043"/>
                  </a:lnTo>
                  <a:lnTo>
                    <a:pt x="393161" y="89356"/>
                  </a:lnTo>
                  <a:lnTo>
                    <a:pt x="368249" y="132595"/>
                  </a:lnTo>
                  <a:lnTo>
                    <a:pt x="358180" y="146311"/>
                  </a:lnTo>
                  <a:lnTo>
                    <a:pt x="339722" y="190231"/>
                  </a:lnTo>
                  <a:lnTo>
                    <a:pt x="333868" y="229829"/>
                  </a:lnTo>
                  <a:lnTo>
                    <a:pt x="334155" y="268061"/>
                  </a:lnTo>
                  <a:lnTo>
                    <a:pt x="338088" y="281307"/>
                  </a:lnTo>
                  <a:lnTo>
                    <a:pt x="359823" y="310614"/>
                  </a:lnTo>
                  <a:lnTo>
                    <a:pt x="363576" y="314749"/>
                  </a:lnTo>
                  <a:lnTo>
                    <a:pt x="384026" y="325625"/>
                  </a:lnTo>
                  <a:lnTo>
                    <a:pt x="428680" y="331633"/>
                  </a:lnTo>
                  <a:lnTo>
                    <a:pt x="471475" y="327307"/>
                  </a:lnTo>
                  <a:lnTo>
                    <a:pt x="514148" y="308658"/>
                  </a:lnTo>
                  <a:lnTo>
                    <a:pt x="559424" y="284591"/>
                  </a:lnTo>
                  <a:lnTo>
                    <a:pt x="599254" y="254398"/>
                  </a:lnTo>
                  <a:lnTo>
                    <a:pt x="636637" y="216801"/>
                  </a:lnTo>
                  <a:lnTo>
                    <a:pt x="662679" y="172529"/>
                  </a:lnTo>
                  <a:lnTo>
                    <a:pt x="678329" y="127840"/>
                  </a:lnTo>
                  <a:lnTo>
                    <a:pt x="679438" y="106098"/>
                  </a:lnTo>
                  <a:lnTo>
                    <a:pt x="671527" y="66270"/>
                  </a:lnTo>
                  <a:lnTo>
                    <a:pt x="657774" y="42452"/>
                  </a:lnTo>
                  <a:lnTo>
                    <a:pt x="635238" y="21989"/>
                  </a:lnTo>
                  <a:lnTo>
                    <a:pt x="603395" y="7577"/>
                  </a:lnTo>
                  <a:lnTo>
                    <a:pt x="567149" y="1660"/>
                  </a:lnTo>
                  <a:lnTo>
                    <a:pt x="524542" y="4964"/>
                  </a:lnTo>
                  <a:lnTo>
                    <a:pt x="483461" y="12645"/>
                  </a:lnTo>
                  <a:lnTo>
                    <a:pt x="441374" y="31268"/>
                  </a:lnTo>
                  <a:lnTo>
                    <a:pt x="418705" y="4679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SMARTInkShape-122"/>
            <p:cNvSpPr/>
            <p:nvPr>
              <p:custDataLst>
                <p:tags r:id="rId36"/>
              </p:custDataLst>
            </p:nvPr>
          </p:nvSpPr>
          <p:spPr>
            <a:xfrm>
              <a:off x="7915275" y="4800600"/>
              <a:ext cx="3495676" cy="200026"/>
            </a:xfrm>
            <a:custGeom>
              <a:avLst/>
              <a:gdLst/>
              <a:ahLst/>
              <a:cxnLst/>
              <a:rect l="0" t="0" r="0" b="0"/>
              <a:pathLst>
                <a:path w="3495676" h="200026">
                  <a:moveTo>
                    <a:pt x="3495675" y="0"/>
                  </a:moveTo>
                  <a:lnTo>
                    <a:pt x="3495675" y="0"/>
                  </a:lnTo>
                  <a:lnTo>
                    <a:pt x="3462561" y="1058"/>
                  </a:lnTo>
                  <a:lnTo>
                    <a:pt x="3426940" y="8201"/>
                  </a:lnTo>
                  <a:lnTo>
                    <a:pt x="3379870" y="14465"/>
                  </a:lnTo>
                  <a:lnTo>
                    <a:pt x="3333552" y="18447"/>
                  </a:lnTo>
                  <a:lnTo>
                    <a:pt x="3290554" y="23987"/>
                  </a:lnTo>
                  <a:lnTo>
                    <a:pt x="3253806" y="27215"/>
                  </a:lnTo>
                  <a:lnTo>
                    <a:pt x="3216106" y="33229"/>
                  </a:lnTo>
                  <a:lnTo>
                    <a:pt x="3178125" y="36657"/>
                  </a:lnTo>
                  <a:lnTo>
                    <a:pt x="3135004" y="42729"/>
                  </a:lnTo>
                  <a:lnTo>
                    <a:pt x="3088714" y="46174"/>
                  </a:lnTo>
                  <a:lnTo>
                    <a:pt x="3041484" y="52252"/>
                  </a:lnTo>
                  <a:lnTo>
                    <a:pt x="3007004" y="54973"/>
                  </a:lnTo>
                  <a:lnTo>
                    <a:pt x="2971571" y="56182"/>
                  </a:lnTo>
                  <a:lnTo>
                    <a:pt x="2938185" y="56720"/>
                  </a:lnTo>
                  <a:lnTo>
                    <a:pt x="2902885" y="59781"/>
                  </a:lnTo>
                  <a:lnTo>
                    <a:pt x="2867088" y="63611"/>
                  </a:lnTo>
                  <a:lnTo>
                    <a:pt x="2833539" y="65313"/>
                  </a:lnTo>
                  <a:lnTo>
                    <a:pt x="2798167" y="68892"/>
                  </a:lnTo>
                  <a:lnTo>
                    <a:pt x="2761280" y="72952"/>
                  </a:lnTo>
                  <a:lnTo>
                    <a:pt x="2723719" y="74757"/>
                  </a:lnTo>
                  <a:lnTo>
                    <a:pt x="2683036" y="75559"/>
                  </a:lnTo>
                  <a:lnTo>
                    <a:pt x="2641319" y="75915"/>
                  </a:lnTo>
                  <a:lnTo>
                    <a:pt x="2601611" y="76073"/>
                  </a:lnTo>
                  <a:lnTo>
                    <a:pt x="2559976" y="76143"/>
                  </a:lnTo>
                  <a:lnTo>
                    <a:pt x="2517834" y="77233"/>
                  </a:lnTo>
                  <a:lnTo>
                    <a:pt x="2477937" y="81245"/>
                  </a:lnTo>
                  <a:lnTo>
                    <a:pt x="2436216" y="83734"/>
                  </a:lnTo>
                  <a:lnTo>
                    <a:pt x="2392980" y="85898"/>
                  </a:lnTo>
                  <a:lnTo>
                    <a:pt x="2349068" y="90388"/>
                  </a:lnTo>
                  <a:lnTo>
                    <a:pt x="2304859" y="93090"/>
                  </a:lnTo>
                  <a:lnTo>
                    <a:pt x="2260516" y="94290"/>
                  </a:lnTo>
                  <a:lnTo>
                    <a:pt x="2216113" y="94823"/>
                  </a:lnTo>
                  <a:lnTo>
                    <a:pt x="2168861" y="97882"/>
                  </a:lnTo>
                  <a:lnTo>
                    <a:pt x="2144407" y="100180"/>
                  </a:lnTo>
                  <a:lnTo>
                    <a:pt x="2097481" y="102732"/>
                  </a:lnTo>
                  <a:lnTo>
                    <a:pt x="2051931" y="103867"/>
                  </a:lnTo>
                  <a:lnTo>
                    <a:pt x="2006991" y="104372"/>
                  </a:lnTo>
                  <a:lnTo>
                    <a:pt x="1962324" y="107418"/>
                  </a:lnTo>
                  <a:lnTo>
                    <a:pt x="1917778" y="111241"/>
                  </a:lnTo>
                  <a:lnTo>
                    <a:pt x="1873284" y="112941"/>
                  </a:lnTo>
                  <a:lnTo>
                    <a:pt x="1825993" y="113696"/>
                  </a:lnTo>
                  <a:lnTo>
                    <a:pt x="1801529" y="113897"/>
                  </a:lnTo>
                  <a:lnTo>
                    <a:pt x="1754591" y="114121"/>
                  </a:lnTo>
                  <a:lnTo>
                    <a:pt x="1707976" y="115279"/>
                  </a:lnTo>
                  <a:lnTo>
                    <a:pt x="1683693" y="117070"/>
                  </a:lnTo>
                  <a:lnTo>
                    <a:pt x="1659037" y="119321"/>
                  </a:lnTo>
                  <a:lnTo>
                    <a:pt x="1634133" y="120822"/>
                  </a:lnTo>
                  <a:lnTo>
                    <a:pt x="1609063" y="121824"/>
                  </a:lnTo>
                  <a:lnTo>
                    <a:pt x="1583884" y="122491"/>
                  </a:lnTo>
                  <a:lnTo>
                    <a:pt x="1559689" y="122936"/>
                  </a:lnTo>
                  <a:lnTo>
                    <a:pt x="1513050" y="123430"/>
                  </a:lnTo>
                  <a:lnTo>
                    <a:pt x="1489184" y="123561"/>
                  </a:lnTo>
                  <a:lnTo>
                    <a:pt x="1464806" y="123649"/>
                  </a:lnTo>
                  <a:lnTo>
                    <a:pt x="1440087" y="123708"/>
                  </a:lnTo>
                  <a:lnTo>
                    <a:pt x="1415142" y="123747"/>
                  </a:lnTo>
                  <a:lnTo>
                    <a:pt x="1390044" y="123773"/>
                  </a:lnTo>
                  <a:lnTo>
                    <a:pt x="1364846" y="123790"/>
                  </a:lnTo>
                  <a:lnTo>
                    <a:pt x="1339581" y="124861"/>
                  </a:lnTo>
                  <a:lnTo>
                    <a:pt x="1314270" y="126632"/>
                  </a:lnTo>
                  <a:lnTo>
                    <a:pt x="1288930" y="128871"/>
                  </a:lnTo>
                  <a:lnTo>
                    <a:pt x="1264628" y="130364"/>
                  </a:lnTo>
                  <a:lnTo>
                    <a:pt x="1217871" y="132023"/>
                  </a:lnTo>
                  <a:lnTo>
                    <a:pt x="1192914" y="132465"/>
                  </a:lnTo>
                  <a:lnTo>
                    <a:pt x="1166750" y="132761"/>
                  </a:lnTo>
                  <a:lnTo>
                    <a:pt x="1139784" y="132957"/>
                  </a:lnTo>
                  <a:lnTo>
                    <a:pt x="1114398" y="133088"/>
                  </a:lnTo>
                  <a:lnTo>
                    <a:pt x="1090065" y="133176"/>
                  </a:lnTo>
                  <a:lnTo>
                    <a:pt x="1066435" y="133234"/>
                  </a:lnTo>
                  <a:lnTo>
                    <a:pt x="1042215" y="134331"/>
                  </a:lnTo>
                  <a:lnTo>
                    <a:pt x="1017601" y="136120"/>
                  </a:lnTo>
                  <a:lnTo>
                    <a:pt x="992727" y="138372"/>
                  </a:lnTo>
                  <a:lnTo>
                    <a:pt x="967676" y="139873"/>
                  </a:lnTo>
                  <a:lnTo>
                    <a:pt x="942508" y="140874"/>
                  </a:lnTo>
                  <a:lnTo>
                    <a:pt x="917264" y="141541"/>
                  </a:lnTo>
                  <a:lnTo>
                    <a:pt x="891967" y="143044"/>
                  </a:lnTo>
                  <a:lnTo>
                    <a:pt x="866637" y="145104"/>
                  </a:lnTo>
                  <a:lnTo>
                    <a:pt x="841283" y="147536"/>
                  </a:lnTo>
                  <a:lnTo>
                    <a:pt x="815914" y="149158"/>
                  </a:lnTo>
                  <a:lnTo>
                    <a:pt x="790534" y="150239"/>
                  </a:lnTo>
                  <a:lnTo>
                    <a:pt x="765147" y="150959"/>
                  </a:lnTo>
                  <a:lnTo>
                    <a:pt x="739756" y="152498"/>
                  </a:lnTo>
                  <a:lnTo>
                    <a:pt x="714363" y="154582"/>
                  </a:lnTo>
                  <a:lnTo>
                    <a:pt x="688966" y="157029"/>
                  </a:lnTo>
                  <a:lnTo>
                    <a:pt x="664628" y="158661"/>
                  </a:lnTo>
                  <a:lnTo>
                    <a:pt x="617829" y="160475"/>
                  </a:lnTo>
                  <a:lnTo>
                    <a:pt x="593920" y="160958"/>
                  </a:lnTo>
                  <a:lnTo>
                    <a:pt x="569513" y="161281"/>
                  </a:lnTo>
                  <a:lnTo>
                    <a:pt x="544775" y="161496"/>
                  </a:lnTo>
                  <a:lnTo>
                    <a:pt x="497534" y="164556"/>
                  </a:lnTo>
                  <a:lnTo>
                    <a:pt x="451843" y="168386"/>
                  </a:lnTo>
                  <a:lnTo>
                    <a:pt x="406842" y="170088"/>
                  </a:lnTo>
                  <a:lnTo>
                    <a:pt x="364968" y="170845"/>
                  </a:lnTo>
                  <a:lnTo>
                    <a:pt x="325192" y="171181"/>
                  </a:lnTo>
                  <a:lnTo>
                    <a:pt x="286347" y="171330"/>
                  </a:lnTo>
                  <a:lnTo>
                    <a:pt x="247915" y="171397"/>
                  </a:lnTo>
                  <a:lnTo>
                    <a:pt x="210726" y="172485"/>
                  </a:lnTo>
                  <a:lnTo>
                    <a:pt x="176559" y="176496"/>
                  </a:lnTo>
                  <a:lnTo>
                    <a:pt x="143734" y="178984"/>
                  </a:lnTo>
                  <a:lnTo>
                    <a:pt x="111507" y="181149"/>
                  </a:lnTo>
                  <a:lnTo>
                    <a:pt x="65729" y="187259"/>
                  </a:lnTo>
                  <a:lnTo>
                    <a:pt x="23568" y="192682"/>
                  </a:lnTo>
                  <a:lnTo>
                    <a:pt x="0" y="2000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SMARTInkShape-123"/>
            <p:cNvSpPr/>
            <p:nvPr>
              <p:custDataLst>
                <p:tags r:id="rId37"/>
              </p:custDataLst>
            </p:nvPr>
          </p:nvSpPr>
          <p:spPr>
            <a:xfrm>
              <a:off x="9048750" y="4267200"/>
              <a:ext cx="200026" cy="571501"/>
            </a:xfrm>
            <a:custGeom>
              <a:avLst/>
              <a:gdLst/>
              <a:ahLst/>
              <a:cxnLst/>
              <a:rect l="0" t="0" r="0" b="0"/>
              <a:pathLst>
                <a:path w="200026" h="571501">
                  <a:moveTo>
                    <a:pt x="200025" y="0"/>
                  </a:moveTo>
                  <a:lnTo>
                    <a:pt x="200025" y="0"/>
                  </a:lnTo>
                  <a:lnTo>
                    <a:pt x="198967" y="41777"/>
                  </a:lnTo>
                  <a:lnTo>
                    <a:pt x="189664" y="87078"/>
                  </a:lnTo>
                  <a:lnTo>
                    <a:pt x="177905" y="129870"/>
                  </a:lnTo>
                  <a:lnTo>
                    <a:pt x="166911" y="163554"/>
                  </a:lnTo>
                  <a:lnTo>
                    <a:pt x="154969" y="196163"/>
                  </a:lnTo>
                  <a:lnTo>
                    <a:pt x="139784" y="228295"/>
                  </a:lnTo>
                  <a:lnTo>
                    <a:pt x="124568" y="261273"/>
                  </a:lnTo>
                  <a:lnTo>
                    <a:pt x="114278" y="297096"/>
                  </a:lnTo>
                  <a:lnTo>
                    <a:pt x="103354" y="331362"/>
                  </a:lnTo>
                  <a:lnTo>
                    <a:pt x="85305" y="377582"/>
                  </a:lnTo>
                  <a:lnTo>
                    <a:pt x="66550" y="418087"/>
                  </a:lnTo>
                  <a:lnTo>
                    <a:pt x="53232" y="454078"/>
                  </a:lnTo>
                  <a:lnTo>
                    <a:pt x="48000" y="473804"/>
                  </a:lnTo>
                  <a:lnTo>
                    <a:pt x="24013" y="517032"/>
                  </a:lnTo>
                  <a:lnTo>
                    <a:pt x="21256" y="530006"/>
                  </a:lnTo>
                  <a:lnTo>
                    <a:pt x="18404" y="535370"/>
                  </a:lnTo>
                  <a:lnTo>
                    <a:pt x="6393" y="549035"/>
                  </a:lnTo>
                  <a:lnTo>
                    <a:pt x="0" y="5715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SMARTInkShape-124"/>
            <p:cNvSpPr/>
            <p:nvPr>
              <p:custDataLst>
                <p:tags r:id="rId38"/>
              </p:custDataLst>
            </p:nvPr>
          </p:nvSpPr>
          <p:spPr>
            <a:xfrm>
              <a:off x="9239250" y="4457703"/>
              <a:ext cx="190448" cy="247492"/>
            </a:xfrm>
            <a:custGeom>
              <a:avLst/>
              <a:gdLst/>
              <a:ahLst/>
              <a:cxnLst/>
              <a:rect l="0" t="0" r="0" b="0"/>
              <a:pathLst>
                <a:path w="190448" h="247492">
                  <a:moveTo>
                    <a:pt x="180975" y="47622"/>
                  </a:moveTo>
                  <a:lnTo>
                    <a:pt x="180975" y="47622"/>
                  </a:lnTo>
                  <a:lnTo>
                    <a:pt x="180975" y="39421"/>
                  </a:lnTo>
                  <a:lnTo>
                    <a:pt x="187521" y="30754"/>
                  </a:lnTo>
                  <a:lnTo>
                    <a:pt x="189176" y="24956"/>
                  </a:lnTo>
                  <a:lnTo>
                    <a:pt x="188559" y="21928"/>
                  </a:lnTo>
                  <a:lnTo>
                    <a:pt x="182183" y="11365"/>
                  </a:lnTo>
                  <a:lnTo>
                    <a:pt x="167063" y="3340"/>
                  </a:lnTo>
                  <a:lnTo>
                    <a:pt x="149965" y="657"/>
                  </a:lnTo>
                  <a:lnTo>
                    <a:pt x="102564" y="23"/>
                  </a:lnTo>
                  <a:lnTo>
                    <a:pt x="83095" y="0"/>
                  </a:lnTo>
                  <a:lnTo>
                    <a:pt x="76442" y="2821"/>
                  </a:lnTo>
                  <a:lnTo>
                    <a:pt x="73186" y="5054"/>
                  </a:lnTo>
                  <a:lnTo>
                    <a:pt x="69569" y="10358"/>
                  </a:lnTo>
                  <a:lnTo>
                    <a:pt x="67961" y="17302"/>
                  </a:lnTo>
                  <a:lnTo>
                    <a:pt x="66725" y="50419"/>
                  </a:lnTo>
                  <a:lnTo>
                    <a:pt x="71746" y="65266"/>
                  </a:lnTo>
                  <a:lnTo>
                    <a:pt x="79936" y="78015"/>
                  </a:lnTo>
                  <a:lnTo>
                    <a:pt x="122154" y="112968"/>
                  </a:lnTo>
                  <a:lnTo>
                    <a:pt x="168686" y="150236"/>
                  </a:lnTo>
                  <a:lnTo>
                    <a:pt x="180156" y="164104"/>
                  </a:lnTo>
                  <a:lnTo>
                    <a:pt x="187436" y="178797"/>
                  </a:lnTo>
                  <a:lnTo>
                    <a:pt x="190097" y="197619"/>
                  </a:lnTo>
                  <a:lnTo>
                    <a:pt x="190447" y="220885"/>
                  </a:lnTo>
                  <a:lnTo>
                    <a:pt x="189406" y="223456"/>
                  </a:lnTo>
                  <a:lnTo>
                    <a:pt x="187655" y="225169"/>
                  </a:lnTo>
                  <a:lnTo>
                    <a:pt x="180132" y="230403"/>
                  </a:lnTo>
                  <a:lnTo>
                    <a:pt x="163052" y="241654"/>
                  </a:lnTo>
                  <a:lnTo>
                    <a:pt x="145443" y="245872"/>
                  </a:lnTo>
                  <a:lnTo>
                    <a:pt x="102840" y="247491"/>
                  </a:lnTo>
                  <a:lnTo>
                    <a:pt x="67351" y="246558"/>
                  </a:lnTo>
                  <a:lnTo>
                    <a:pt x="22098" y="235886"/>
                  </a:lnTo>
                  <a:lnTo>
                    <a:pt x="14055" y="231837"/>
                  </a:lnTo>
                  <a:lnTo>
                    <a:pt x="0" y="22859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SMARTInkShape-125"/>
            <p:cNvSpPr/>
            <p:nvPr>
              <p:custDataLst>
                <p:tags r:id="rId39"/>
              </p:custDataLst>
            </p:nvPr>
          </p:nvSpPr>
          <p:spPr>
            <a:xfrm>
              <a:off x="9858462" y="4307732"/>
              <a:ext cx="385911" cy="349302"/>
            </a:xfrm>
            <a:custGeom>
              <a:avLst/>
              <a:gdLst/>
              <a:ahLst/>
              <a:cxnLst/>
              <a:rect l="0" t="0" r="0" b="0"/>
              <a:pathLst>
                <a:path w="385911" h="349302">
                  <a:moveTo>
                    <a:pt x="104688" y="54718"/>
                  </a:moveTo>
                  <a:lnTo>
                    <a:pt x="104688" y="54718"/>
                  </a:lnTo>
                  <a:lnTo>
                    <a:pt x="104688" y="46517"/>
                  </a:lnTo>
                  <a:lnTo>
                    <a:pt x="104688" y="50642"/>
                  </a:lnTo>
                  <a:lnTo>
                    <a:pt x="103630" y="52000"/>
                  </a:lnTo>
                  <a:lnTo>
                    <a:pt x="65679" y="76791"/>
                  </a:lnTo>
                  <a:lnTo>
                    <a:pt x="31230" y="112133"/>
                  </a:lnTo>
                  <a:lnTo>
                    <a:pt x="7486" y="150199"/>
                  </a:lnTo>
                  <a:lnTo>
                    <a:pt x="2157" y="172379"/>
                  </a:lnTo>
                  <a:lnTo>
                    <a:pt x="208" y="217086"/>
                  </a:lnTo>
                  <a:lnTo>
                    <a:pt x="0" y="245349"/>
                  </a:lnTo>
                  <a:lnTo>
                    <a:pt x="10052" y="273832"/>
                  </a:lnTo>
                  <a:lnTo>
                    <a:pt x="26435" y="297323"/>
                  </a:lnTo>
                  <a:lnTo>
                    <a:pt x="70887" y="333833"/>
                  </a:lnTo>
                  <a:lnTo>
                    <a:pt x="96437" y="344734"/>
                  </a:lnTo>
                  <a:lnTo>
                    <a:pt x="142957" y="349301"/>
                  </a:lnTo>
                  <a:lnTo>
                    <a:pt x="190435" y="339541"/>
                  </a:lnTo>
                  <a:lnTo>
                    <a:pt x="233575" y="327585"/>
                  </a:lnTo>
                  <a:lnTo>
                    <a:pt x="277536" y="301508"/>
                  </a:lnTo>
                  <a:lnTo>
                    <a:pt x="322889" y="262900"/>
                  </a:lnTo>
                  <a:lnTo>
                    <a:pt x="358155" y="216463"/>
                  </a:lnTo>
                  <a:lnTo>
                    <a:pt x="372524" y="188015"/>
                  </a:lnTo>
                  <a:lnTo>
                    <a:pt x="382631" y="140436"/>
                  </a:lnTo>
                  <a:lnTo>
                    <a:pt x="385910" y="121390"/>
                  </a:lnTo>
                  <a:lnTo>
                    <a:pt x="381780" y="73768"/>
                  </a:lnTo>
                  <a:lnTo>
                    <a:pt x="375654" y="57540"/>
                  </a:lnTo>
                  <a:lnTo>
                    <a:pt x="354474" y="29875"/>
                  </a:lnTo>
                  <a:lnTo>
                    <a:pt x="331099" y="15490"/>
                  </a:lnTo>
                  <a:lnTo>
                    <a:pt x="287151" y="2206"/>
                  </a:lnTo>
                  <a:lnTo>
                    <a:pt x="250239" y="0"/>
                  </a:lnTo>
                  <a:lnTo>
                    <a:pt x="202661" y="8201"/>
                  </a:lnTo>
                  <a:lnTo>
                    <a:pt x="162376" y="20012"/>
                  </a:lnTo>
                  <a:lnTo>
                    <a:pt x="123738" y="3566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SMARTInkShape-126"/>
            <p:cNvSpPr/>
            <p:nvPr>
              <p:custDataLst>
                <p:tags r:id="rId40"/>
              </p:custDataLst>
            </p:nvPr>
          </p:nvSpPr>
          <p:spPr>
            <a:xfrm>
              <a:off x="10848975" y="4257675"/>
              <a:ext cx="104776" cy="523876"/>
            </a:xfrm>
            <a:custGeom>
              <a:avLst/>
              <a:gdLst/>
              <a:ahLst/>
              <a:cxnLst/>
              <a:rect l="0" t="0" r="0" b="0"/>
              <a:pathLst>
                <a:path w="104776" h="523876">
                  <a:moveTo>
                    <a:pt x="104775" y="0"/>
                  </a:moveTo>
                  <a:lnTo>
                    <a:pt x="104775" y="0"/>
                  </a:lnTo>
                  <a:lnTo>
                    <a:pt x="104775" y="40704"/>
                  </a:lnTo>
                  <a:lnTo>
                    <a:pt x="97171" y="78831"/>
                  </a:lnTo>
                  <a:lnTo>
                    <a:pt x="87471" y="120136"/>
                  </a:lnTo>
                  <a:lnTo>
                    <a:pt x="72719" y="165888"/>
                  </a:lnTo>
                  <a:lnTo>
                    <a:pt x="60117" y="212958"/>
                  </a:lnTo>
                  <a:lnTo>
                    <a:pt x="44507" y="259361"/>
                  </a:lnTo>
                  <a:lnTo>
                    <a:pt x="32707" y="301450"/>
                  </a:lnTo>
                  <a:lnTo>
                    <a:pt x="23568" y="344847"/>
                  </a:lnTo>
                  <a:lnTo>
                    <a:pt x="17120" y="391851"/>
                  </a:lnTo>
                  <a:lnTo>
                    <a:pt x="11025" y="431474"/>
                  </a:lnTo>
                  <a:lnTo>
                    <a:pt x="6900" y="473803"/>
                  </a:lnTo>
                  <a:lnTo>
                    <a:pt x="909" y="500073"/>
                  </a:lnTo>
                  <a:lnTo>
                    <a:pt x="0" y="5238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1" name="SMARTInkShape-Group49"/>
          <p:cNvGrpSpPr/>
          <p:nvPr/>
        </p:nvGrpSpPr>
        <p:grpSpPr>
          <a:xfrm>
            <a:off x="7991528" y="4974101"/>
            <a:ext cx="2028212" cy="502770"/>
            <a:chOff x="7991528" y="4974101"/>
            <a:chExt cx="2028212" cy="502770"/>
          </a:xfrm>
        </p:grpSpPr>
        <p:sp>
          <p:nvSpPr>
            <p:cNvPr id="155" name="SMARTInkShape-127"/>
            <p:cNvSpPr/>
            <p:nvPr>
              <p:custDataLst>
                <p:tags r:id="rId25"/>
              </p:custDataLst>
            </p:nvPr>
          </p:nvSpPr>
          <p:spPr>
            <a:xfrm>
              <a:off x="9392083" y="4974101"/>
              <a:ext cx="360837" cy="368863"/>
            </a:xfrm>
            <a:custGeom>
              <a:avLst/>
              <a:gdLst/>
              <a:ahLst/>
              <a:cxnLst/>
              <a:rect l="0" t="0" r="0" b="0"/>
              <a:pathLst>
                <a:path w="360837" h="368863">
                  <a:moveTo>
                    <a:pt x="132917" y="74149"/>
                  </a:moveTo>
                  <a:lnTo>
                    <a:pt x="132917" y="74149"/>
                  </a:lnTo>
                  <a:lnTo>
                    <a:pt x="123784" y="65016"/>
                  </a:lnTo>
                  <a:lnTo>
                    <a:pt x="77407" y="101482"/>
                  </a:lnTo>
                  <a:lnTo>
                    <a:pt x="42274" y="131554"/>
                  </a:lnTo>
                  <a:lnTo>
                    <a:pt x="29508" y="153246"/>
                  </a:lnTo>
                  <a:lnTo>
                    <a:pt x="16200" y="176960"/>
                  </a:lnTo>
                  <a:lnTo>
                    <a:pt x="10655" y="183965"/>
                  </a:lnTo>
                  <a:lnTo>
                    <a:pt x="4495" y="200214"/>
                  </a:lnTo>
                  <a:lnTo>
                    <a:pt x="0" y="244960"/>
                  </a:lnTo>
                  <a:lnTo>
                    <a:pt x="682" y="283811"/>
                  </a:lnTo>
                  <a:lnTo>
                    <a:pt x="4649" y="298213"/>
                  </a:lnTo>
                  <a:lnTo>
                    <a:pt x="17888" y="318221"/>
                  </a:lnTo>
                  <a:lnTo>
                    <a:pt x="35218" y="332498"/>
                  </a:lnTo>
                  <a:lnTo>
                    <a:pt x="80857" y="353373"/>
                  </a:lnTo>
                  <a:lnTo>
                    <a:pt x="108326" y="365156"/>
                  </a:lnTo>
                  <a:lnTo>
                    <a:pt x="152491" y="368862"/>
                  </a:lnTo>
                  <a:lnTo>
                    <a:pt x="175642" y="364201"/>
                  </a:lnTo>
                  <a:lnTo>
                    <a:pt x="216428" y="342565"/>
                  </a:lnTo>
                  <a:lnTo>
                    <a:pt x="256647" y="317596"/>
                  </a:lnTo>
                  <a:lnTo>
                    <a:pt x="296292" y="281682"/>
                  </a:lnTo>
                  <a:lnTo>
                    <a:pt x="321936" y="238630"/>
                  </a:lnTo>
                  <a:lnTo>
                    <a:pt x="345643" y="197056"/>
                  </a:lnTo>
                  <a:lnTo>
                    <a:pt x="356344" y="169127"/>
                  </a:lnTo>
                  <a:lnTo>
                    <a:pt x="360836" y="121738"/>
                  </a:lnTo>
                  <a:lnTo>
                    <a:pt x="360324" y="84725"/>
                  </a:lnTo>
                  <a:lnTo>
                    <a:pt x="348242" y="49305"/>
                  </a:lnTo>
                  <a:lnTo>
                    <a:pt x="334065" y="29864"/>
                  </a:lnTo>
                  <a:lnTo>
                    <a:pt x="316459" y="15754"/>
                  </a:lnTo>
                  <a:lnTo>
                    <a:pt x="292780" y="4871"/>
                  </a:lnTo>
                  <a:lnTo>
                    <a:pt x="265656" y="0"/>
                  </a:lnTo>
                  <a:lnTo>
                    <a:pt x="221501" y="4901"/>
                  </a:lnTo>
                  <a:lnTo>
                    <a:pt x="176450" y="7135"/>
                  </a:lnTo>
                  <a:lnTo>
                    <a:pt x="142442" y="1699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SMARTInkShape-128"/>
            <p:cNvSpPr/>
            <p:nvPr>
              <p:custDataLst>
                <p:tags r:id="rId26"/>
              </p:custDataLst>
            </p:nvPr>
          </p:nvSpPr>
          <p:spPr>
            <a:xfrm>
              <a:off x="7991528" y="5201077"/>
              <a:ext cx="314273" cy="275794"/>
            </a:xfrm>
            <a:custGeom>
              <a:avLst/>
              <a:gdLst/>
              <a:ahLst/>
              <a:cxnLst/>
              <a:rect l="0" t="0" r="0" b="0"/>
              <a:pathLst>
                <a:path w="314273" h="275794">
                  <a:moveTo>
                    <a:pt x="66622" y="18623"/>
                  </a:moveTo>
                  <a:lnTo>
                    <a:pt x="66622" y="18623"/>
                  </a:lnTo>
                  <a:lnTo>
                    <a:pt x="71679" y="18623"/>
                  </a:lnTo>
                  <a:lnTo>
                    <a:pt x="76983" y="15801"/>
                  </a:lnTo>
                  <a:lnTo>
                    <a:pt x="79879" y="13567"/>
                  </a:lnTo>
                  <a:lnTo>
                    <a:pt x="88742" y="11084"/>
                  </a:lnTo>
                  <a:lnTo>
                    <a:pt x="98678" y="8922"/>
                  </a:lnTo>
                  <a:lnTo>
                    <a:pt x="113680" y="1733"/>
                  </a:lnTo>
                  <a:lnTo>
                    <a:pt x="131891" y="0"/>
                  </a:lnTo>
                  <a:lnTo>
                    <a:pt x="140786" y="2584"/>
                  </a:lnTo>
                  <a:lnTo>
                    <a:pt x="149325" y="6204"/>
                  </a:lnTo>
                  <a:lnTo>
                    <a:pt x="164975" y="9299"/>
                  </a:lnTo>
                  <a:lnTo>
                    <a:pt x="176785" y="16448"/>
                  </a:lnTo>
                  <a:lnTo>
                    <a:pt x="203110" y="40887"/>
                  </a:lnTo>
                  <a:lnTo>
                    <a:pt x="206658" y="47215"/>
                  </a:lnTo>
                  <a:lnTo>
                    <a:pt x="208656" y="59550"/>
                  </a:lnTo>
                  <a:lnTo>
                    <a:pt x="209331" y="77625"/>
                  </a:lnTo>
                  <a:lnTo>
                    <a:pt x="204392" y="98194"/>
                  </a:lnTo>
                  <a:lnTo>
                    <a:pt x="191169" y="119340"/>
                  </a:lnTo>
                  <a:lnTo>
                    <a:pt x="147105" y="166447"/>
                  </a:lnTo>
                  <a:lnTo>
                    <a:pt x="104032" y="206953"/>
                  </a:lnTo>
                  <a:lnTo>
                    <a:pt x="57872" y="244210"/>
                  </a:lnTo>
                  <a:lnTo>
                    <a:pt x="10329" y="272897"/>
                  </a:lnTo>
                  <a:lnTo>
                    <a:pt x="0" y="275783"/>
                  </a:lnTo>
                  <a:lnTo>
                    <a:pt x="5020" y="275793"/>
                  </a:lnTo>
                  <a:lnTo>
                    <a:pt x="10315" y="272974"/>
                  </a:lnTo>
                  <a:lnTo>
                    <a:pt x="13210" y="270740"/>
                  </a:lnTo>
                  <a:lnTo>
                    <a:pt x="22070" y="268258"/>
                  </a:lnTo>
                  <a:lnTo>
                    <a:pt x="67727" y="258908"/>
                  </a:lnTo>
                  <a:lnTo>
                    <a:pt x="114393" y="255974"/>
                  </a:lnTo>
                  <a:lnTo>
                    <a:pt x="161891" y="248585"/>
                  </a:lnTo>
                  <a:lnTo>
                    <a:pt x="201034" y="254038"/>
                  </a:lnTo>
                  <a:lnTo>
                    <a:pt x="245612" y="259035"/>
                  </a:lnTo>
                  <a:lnTo>
                    <a:pt x="287356" y="265320"/>
                  </a:lnTo>
                  <a:lnTo>
                    <a:pt x="314272" y="26627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SMARTInkShape-129"/>
            <p:cNvSpPr/>
            <p:nvPr>
              <p:custDataLst>
                <p:tags r:id="rId27"/>
              </p:custDataLst>
            </p:nvPr>
          </p:nvSpPr>
          <p:spPr>
            <a:xfrm>
              <a:off x="9058275" y="5153025"/>
              <a:ext cx="171451" cy="8938"/>
            </a:xfrm>
            <a:custGeom>
              <a:avLst/>
              <a:gdLst/>
              <a:ahLst/>
              <a:cxnLst/>
              <a:rect l="0" t="0" r="0" b="0"/>
              <a:pathLst>
                <a:path w="171451" h="8938">
                  <a:moveTo>
                    <a:pt x="0" y="0"/>
                  </a:moveTo>
                  <a:lnTo>
                    <a:pt x="0" y="0"/>
                  </a:lnTo>
                  <a:lnTo>
                    <a:pt x="22391" y="0"/>
                  </a:lnTo>
                  <a:lnTo>
                    <a:pt x="66929" y="8937"/>
                  </a:lnTo>
                  <a:lnTo>
                    <a:pt x="79488" y="8205"/>
                  </a:lnTo>
                  <a:lnTo>
                    <a:pt x="123833" y="573"/>
                  </a:lnTo>
                  <a:lnTo>
                    <a:pt x="17145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SMARTInkShape-130"/>
            <p:cNvSpPr/>
            <p:nvPr>
              <p:custDataLst>
                <p:tags r:id="rId28"/>
              </p:custDataLst>
            </p:nvPr>
          </p:nvSpPr>
          <p:spPr>
            <a:xfrm>
              <a:off x="9848985" y="5067419"/>
              <a:ext cx="170755" cy="218872"/>
            </a:xfrm>
            <a:custGeom>
              <a:avLst/>
              <a:gdLst/>
              <a:ahLst/>
              <a:cxnLst/>
              <a:rect l="0" t="0" r="0" b="0"/>
              <a:pathLst>
                <a:path w="170755" h="218872">
                  <a:moveTo>
                    <a:pt x="142740" y="18931"/>
                  </a:moveTo>
                  <a:lnTo>
                    <a:pt x="142740" y="18931"/>
                  </a:lnTo>
                  <a:lnTo>
                    <a:pt x="142740" y="10730"/>
                  </a:lnTo>
                  <a:lnTo>
                    <a:pt x="141682" y="10289"/>
                  </a:lnTo>
                  <a:lnTo>
                    <a:pt x="137683" y="9798"/>
                  </a:lnTo>
                  <a:lnTo>
                    <a:pt x="136194" y="8610"/>
                  </a:lnTo>
                  <a:lnTo>
                    <a:pt x="133607" y="1240"/>
                  </a:lnTo>
                  <a:lnTo>
                    <a:pt x="130567" y="484"/>
                  </a:lnTo>
                  <a:lnTo>
                    <a:pt x="119993" y="0"/>
                  </a:lnTo>
                  <a:lnTo>
                    <a:pt x="113932" y="2756"/>
                  </a:lnTo>
                  <a:lnTo>
                    <a:pt x="110835" y="4973"/>
                  </a:lnTo>
                  <a:lnTo>
                    <a:pt x="65077" y="17492"/>
                  </a:lnTo>
                  <a:lnTo>
                    <a:pt x="17501" y="36227"/>
                  </a:lnTo>
                  <a:lnTo>
                    <a:pt x="14797" y="37870"/>
                  </a:lnTo>
                  <a:lnTo>
                    <a:pt x="12996" y="40024"/>
                  </a:lnTo>
                  <a:lnTo>
                    <a:pt x="9934" y="45239"/>
                  </a:lnTo>
                  <a:lnTo>
                    <a:pt x="3319" y="54125"/>
                  </a:lnTo>
                  <a:lnTo>
                    <a:pt x="888" y="63461"/>
                  </a:lnTo>
                  <a:lnTo>
                    <a:pt x="0" y="79267"/>
                  </a:lnTo>
                  <a:lnTo>
                    <a:pt x="2747" y="85611"/>
                  </a:lnTo>
                  <a:lnTo>
                    <a:pt x="6438" y="91958"/>
                  </a:lnTo>
                  <a:lnTo>
                    <a:pt x="9574" y="101482"/>
                  </a:lnTo>
                  <a:lnTo>
                    <a:pt x="14058" y="107831"/>
                  </a:lnTo>
                  <a:lnTo>
                    <a:pt x="19579" y="111359"/>
                  </a:lnTo>
                  <a:lnTo>
                    <a:pt x="36802" y="118680"/>
                  </a:lnTo>
                  <a:lnTo>
                    <a:pt x="54042" y="129259"/>
                  </a:lnTo>
                  <a:lnTo>
                    <a:pt x="101597" y="146334"/>
                  </a:lnTo>
                  <a:lnTo>
                    <a:pt x="134520" y="165016"/>
                  </a:lnTo>
                  <a:lnTo>
                    <a:pt x="148721" y="176630"/>
                  </a:lnTo>
                  <a:lnTo>
                    <a:pt x="161717" y="182843"/>
                  </a:lnTo>
                  <a:lnTo>
                    <a:pt x="164917" y="185356"/>
                  </a:lnTo>
                  <a:lnTo>
                    <a:pt x="168471" y="190970"/>
                  </a:lnTo>
                  <a:lnTo>
                    <a:pt x="170754" y="198141"/>
                  </a:lnTo>
                  <a:lnTo>
                    <a:pt x="168243" y="201944"/>
                  </a:lnTo>
                  <a:lnTo>
                    <a:pt x="166092" y="204439"/>
                  </a:lnTo>
                  <a:lnTo>
                    <a:pt x="160880" y="207213"/>
                  </a:lnTo>
                  <a:lnTo>
                    <a:pt x="158007" y="207952"/>
                  </a:lnTo>
                  <a:lnTo>
                    <a:pt x="144737" y="215685"/>
                  </a:lnTo>
                  <a:lnTo>
                    <a:pt x="100470" y="218871"/>
                  </a:lnTo>
                  <a:lnTo>
                    <a:pt x="64337" y="217890"/>
                  </a:lnTo>
                  <a:lnTo>
                    <a:pt x="38208" y="207196"/>
                  </a:lnTo>
                  <a:lnTo>
                    <a:pt x="28440" y="19990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SMARTInkShape-131"/>
            <p:cNvSpPr/>
            <p:nvPr>
              <p:custDataLst>
                <p:tags r:id="rId29"/>
              </p:custDataLst>
            </p:nvPr>
          </p:nvSpPr>
          <p:spPr>
            <a:xfrm>
              <a:off x="8402552" y="5109438"/>
              <a:ext cx="359281" cy="241467"/>
            </a:xfrm>
            <a:custGeom>
              <a:avLst/>
              <a:gdLst/>
              <a:ahLst/>
              <a:cxnLst/>
              <a:rect l="0" t="0" r="0" b="0"/>
              <a:pathLst>
                <a:path w="359281" h="241467">
                  <a:moveTo>
                    <a:pt x="169948" y="5487"/>
                  </a:moveTo>
                  <a:lnTo>
                    <a:pt x="169948" y="5487"/>
                  </a:lnTo>
                  <a:lnTo>
                    <a:pt x="156691" y="5487"/>
                  </a:lnTo>
                  <a:lnTo>
                    <a:pt x="150650" y="2665"/>
                  </a:lnTo>
                  <a:lnTo>
                    <a:pt x="147558" y="431"/>
                  </a:lnTo>
                  <a:lnTo>
                    <a:pt x="144438" y="0"/>
                  </a:lnTo>
                  <a:lnTo>
                    <a:pt x="105886" y="18469"/>
                  </a:lnTo>
                  <a:lnTo>
                    <a:pt x="60097" y="50519"/>
                  </a:lnTo>
                  <a:lnTo>
                    <a:pt x="25892" y="96289"/>
                  </a:lnTo>
                  <a:lnTo>
                    <a:pt x="6104" y="123769"/>
                  </a:lnTo>
                  <a:lnTo>
                    <a:pt x="0" y="155851"/>
                  </a:lnTo>
                  <a:lnTo>
                    <a:pt x="224" y="170741"/>
                  </a:lnTo>
                  <a:lnTo>
                    <a:pt x="6301" y="194857"/>
                  </a:lnTo>
                  <a:lnTo>
                    <a:pt x="15861" y="210704"/>
                  </a:lnTo>
                  <a:lnTo>
                    <a:pt x="25971" y="222284"/>
                  </a:lnTo>
                  <a:lnTo>
                    <a:pt x="40341" y="228841"/>
                  </a:lnTo>
                  <a:lnTo>
                    <a:pt x="79229" y="239942"/>
                  </a:lnTo>
                  <a:lnTo>
                    <a:pt x="111907" y="241466"/>
                  </a:lnTo>
                  <a:lnTo>
                    <a:pt x="147342" y="234627"/>
                  </a:lnTo>
                  <a:lnTo>
                    <a:pt x="191117" y="213889"/>
                  </a:lnTo>
                  <a:lnTo>
                    <a:pt x="227726" y="195647"/>
                  </a:lnTo>
                  <a:lnTo>
                    <a:pt x="272966" y="170520"/>
                  </a:lnTo>
                  <a:lnTo>
                    <a:pt x="311417" y="144115"/>
                  </a:lnTo>
                  <a:lnTo>
                    <a:pt x="351579" y="98443"/>
                  </a:lnTo>
                  <a:lnTo>
                    <a:pt x="357820" y="78773"/>
                  </a:lnTo>
                  <a:lnTo>
                    <a:pt x="359280" y="65928"/>
                  </a:lnTo>
                  <a:lnTo>
                    <a:pt x="357107" y="55985"/>
                  </a:lnTo>
                  <a:lnTo>
                    <a:pt x="355045" y="51853"/>
                  </a:lnTo>
                  <a:lnTo>
                    <a:pt x="347111" y="44439"/>
                  </a:lnTo>
                  <a:lnTo>
                    <a:pt x="316555" y="27824"/>
                  </a:lnTo>
                  <a:lnTo>
                    <a:pt x="270954" y="16908"/>
                  </a:lnTo>
                  <a:lnTo>
                    <a:pt x="226602" y="15262"/>
                  </a:lnTo>
                  <a:lnTo>
                    <a:pt x="179408" y="15045"/>
                  </a:lnTo>
                  <a:lnTo>
                    <a:pt x="141373" y="1501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SMARTInkShape-132"/>
            <p:cNvSpPr/>
            <p:nvPr>
              <p:custDataLst>
                <p:tags r:id="rId30"/>
              </p:custDataLst>
            </p:nvPr>
          </p:nvSpPr>
          <p:spPr>
            <a:xfrm>
              <a:off x="8791575" y="5105400"/>
              <a:ext cx="180976" cy="190501"/>
            </a:xfrm>
            <a:custGeom>
              <a:avLst/>
              <a:gdLst/>
              <a:ahLst/>
              <a:cxnLst/>
              <a:rect l="0" t="0" r="0" b="0"/>
              <a:pathLst>
                <a:path w="180976" h="190501">
                  <a:moveTo>
                    <a:pt x="180975" y="0"/>
                  </a:moveTo>
                  <a:lnTo>
                    <a:pt x="180975" y="0"/>
                  </a:lnTo>
                  <a:lnTo>
                    <a:pt x="139035" y="1058"/>
                  </a:lnTo>
                  <a:lnTo>
                    <a:pt x="92233" y="15810"/>
                  </a:lnTo>
                  <a:lnTo>
                    <a:pt x="70143" y="19824"/>
                  </a:lnTo>
                  <a:lnTo>
                    <a:pt x="57208" y="26532"/>
                  </a:lnTo>
                  <a:lnTo>
                    <a:pt x="54014" y="27213"/>
                  </a:lnTo>
                  <a:lnTo>
                    <a:pt x="51884" y="28725"/>
                  </a:lnTo>
                  <a:lnTo>
                    <a:pt x="50464" y="30792"/>
                  </a:lnTo>
                  <a:lnTo>
                    <a:pt x="49518" y="33228"/>
                  </a:lnTo>
                  <a:lnTo>
                    <a:pt x="49945" y="34852"/>
                  </a:lnTo>
                  <a:lnTo>
                    <a:pt x="51288" y="35935"/>
                  </a:lnTo>
                  <a:lnTo>
                    <a:pt x="55604" y="38196"/>
                  </a:lnTo>
                  <a:lnTo>
                    <a:pt x="61049" y="42729"/>
                  </a:lnTo>
                  <a:lnTo>
                    <a:pt x="64174" y="48271"/>
                  </a:lnTo>
                  <a:lnTo>
                    <a:pt x="66622" y="54263"/>
                  </a:lnTo>
                  <a:lnTo>
                    <a:pt x="71238" y="60453"/>
                  </a:lnTo>
                  <a:lnTo>
                    <a:pt x="115794" y="88903"/>
                  </a:lnTo>
                  <a:lnTo>
                    <a:pt x="136389" y="102659"/>
                  </a:lnTo>
                  <a:lnTo>
                    <a:pt x="157401" y="129292"/>
                  </a:lnTo>
                  <a:lnTo>
                    <a:pt x="160585" y="139439"/>
                  </a:lnTo>
                  <a:lnTo>
                    <a:pt x="161749" y="155541"/>
                  </a:lnTo>
                  <a:lnTo>
                    <a:pt x="159024" y="161909"/>
                  </a:lnTo>
                  <a:lnTo>
                    <a:pt x="156816" y="165090"/>
                  </a:lnTo>
                  <a:lnTo>
                    <a:pt x="138064" y="177798"/>
                  </a:lnTo>
                  <a:lnTo>
                    <a:pt x="120166" y="186266"/>
                  </a:lnTo>
                  <a:lnTo>
                    <a:pt x="75961" y="190129"/>
                  </a:lnTo>
                  <a:lnTo>
                    <a:pt x="28746" y="190478"/>
                  </a:lnTo>
                  <a:lnTo>
                    <a:pt x="0" y="1905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4" name="SMARTInkShape-Group50"/>
          <p:cNvGrpSpPr/>
          <p:nvPr/>
        </p:nvGrpSpPr>
        <p:grpSpPr>
          <a:xfrm>
            <a:off x="8181977" y="5467350"/>
            <a:ext cx="733410" cy="580582"/>
            <a:chOff x="8181977" y="5467350"/>
            <a:chExt cx="733410" cy="580582"/>
          </a:xfrm>
        </p:grpSpPr>
        <p:sp>
          <p:nvSpPr>
            <p:cNvPr id="162" name="SMARTInkShape-133"/>
            <p:cNvSpPr/>
            <p:nvPr>
              <p:custDataLst>
                <p:tags r:id="rId23"/>
              </p:custDataLst>
            </p:nvPr>
          </p:nvSpPr>
          <p:spPr>
            <a:xfrm>
              <a:off x="8583504" y="5467350"/>
              <a:ext cx="331883" cy="447443"/>
            </a:xfrm>
            <a:custGeom>
              <a:avLst/>
              <a:gdLst/>
              <a:ahLst/>
              <a:cxnLst/>
              <a:rect l="0" t="0" r="0" b="0"/>
              <a:pathLst>
                <a:path w="331883" h="447443">
                  <a:moveTo>
                    <a:pt x="122346" y="28575"/>
                  </a:moveTo>
                  <a:lnTo>
                    <a:pt x="122346" y="28575"/>
                  </a:lnTo>
                  <a:lnTo>
                    <a:pt x="122346" y="36776"/>
                  </a:lnTo>
                  <a:lnTo>
                    <a:pt x="105871" y="57346"/>
                  </a:lnTo>
                  <a:lnTo>
                    <a:pt x="103382" y="63588"/>
                  </a:lnTo>
                  <a:lnTo>
                    <a:pt x="65180" y="107597"/>
                  </a:lnTo>
                  <a:lnTo>
                    <a:pt x="42970" y="149390"/>
                  </a:lnTo>
                  <a:lnTo>
                    <a:pt x="31329" y="174658"/>
                  </a:lnTo>
                  <a:lnTo>
                    <a:pt x="19863" y="220332"/>
                  </a:lnTo>
                  <a:lnTo>
                    <a:pt x="9812" y="261809"/>
                  </a:lnTo>
                  <a:lnTo>
                    <a:pt x="0" y="301475"/>
                  </a:lnTo>
                  <a:lnTo>
                    <a:pt x="6852" y="344768"/>
                  </a:lnTo>
                  <a:lnTo>
                    <a:pt x="10337" y="357136"/>
                  </a:lnTo>
                  <a:lnTo>
                    <a:pt x="33535" y="402351"/>
                  </a:lnTo>
                  <a:lnTo>
                    <a:pt x="49333" y="421742"/>
                  </a:lnTo>
                  <a:lnTo>
                    <a:pt x="58498" y="425566"/>
                  </a:lnTo>
                  <a:lnTo>
                    <a:pt x="68569" y="428324"/>
                  </a:lnTo>
                  <a:lnTo>
                    <a:pt x="97940" y="443694"/>
                  </a:lnTo>
                  <a:lnTo>
                    <a:pt x="141454" y="447442"/>
                  </a:lnTo>
                  <a:lnTo>
                    <a:pt x="154122" y="446513"/>
                  </a:lnTo>
                  <a:lnTo>
                    <a:pt x="195726" y="435911"/>
                  </a:lnTo>
                  <a:lnTo>
                    <a:pt x="221654" y="423039"/>
                  </a:lnTo>
                  <a:lnTo>
                    <a:pt x="239024" y="419209"/>
                  </a:lnTo>
                  <a:lnTo>
                    <a:pt x="247581" y="414562"/>
                  </a:lnTo>
                  <a:lnTo>
                    <a:pt x="271468" y="383920"/>
                  </a:lnTo>
                  <a:lnTo>
                    <a:pt x="282124" y="368342"/>
                  </a:lnTo>
                  <a:lnTo>
                    <a:pt x="301329" y="350238"/>
                  </a:lnTo>
                  <a:lnTo>
                    <a:pt x="307728" y="338753"/>
                  </a:lnTo>
                  <a:lnTo>
                    <a:pt x="322907" y="295218"/>
                  </a:lnTo>
                  <a:lnTo>
                    <a:pt x="327901" y="281491"/>
                  </a:lnTo>
                  <a:lnTo>
                    <a:pt x="331662" y="236726"/>
                  </a:lnTo>
                  <a:lnTo>
                    <a:pt x="331882" y="193593"/>
                  </a:lnTo>
                  <a:lnTo>
                    <a:pt x="330835" y="168259"/>
                  </a:lnTo>
                  <a:lnTo>
                    <a:pt x="314562" y="122531"/>
                  </a:lnTo>
                  <a:lnTo>
                    <a:pt x="284679" y="78848"/>
                  </a:lnTo>
                  <a:lnTo>
                    <a:pt x="262434" y="49843"/>
                  </a:lnTo>
                  <a:lnTo>
                    <a:pt x="214930" y="15914"/>
                  </a:lnTo>
                  <a:lnTo>
                    <a:pt x="205474" y="12364"/>
                  </a:lnTo>
                  <a:lnTo>
                    <a:pt x="195275" y="9728"/>
                  </a:lnTo>
                  <a:lnTo>
                    <a:pt x="180104" y="2236"/>
                  </a:lnTo>
                  <a:lnTo>
                    <a:pt x="141396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SMARTInkShape-134"/>
            <p:cNvSpPr/>
            <p:nvPr>
              <p:custDataLst>
                <p:tags r:id="rId24"/>
              </p:custDataLst>
            </p:nvPr>
          </p:nvSpPr>
          <p:spPr>
            <a:xfrm>
              <a:off x="8181977" y="5600700"/>
              <a:ext cx="323849" cy="447232"/>
            </a:xfrm>
            <a:custGeom>
              <a:avLst/>
              <a:gdLst/>
              <a:ahLst/>
              <a:cxnLst/>
              <a:rect l="0" t="0" r="0" b="0"/>
              <a:pathLst>
                <a:path w="323849" h="447232">
                  <a:moveTo>
                    <a:pt x="295273" y="66675"/>
                  </a:moveTo>
                  <a:lnTo>
                    <a:pt x="295273" y="66675"/>
                  </a:lnTo>
                  <a:lnTo>
                    <a:pt x="304798" y="66675"/>
                  </a:lnTo>
                  <a:lnTo>
                    <a:pt x="304798" y="71732"/>
                  </a:lnTo>
                  <a:lnTo>
                    <a:pt x="305857" y="73221"/>
                  </a:lnTo>
                  <a:lnTo>
                    <a:pt x="307620" y="74214"/>
                  </a:lnTo>
                  <a:lnTo>
                    <a:pt x="313931" y="76084"/>
                  </a:lnTo>
                  <a:lnTo>
                    <a:pt x="323848" y="76200"/>
                  </a:lnTo>
                  <a:lnTo>
                    <a:pt x="323848" y="66709"/>
                  </a:lnTo>
                  <a:lnTo>
                    <a:pt x="318792" y="66685"/>
                  </a:lnTo>
                  <a:lnTo>
                    <a:pt x="317302" y="65623"/>
                  </a:lnTo>
                  <a:lnTo>
                    <a:pt x="316309" y="63858"/>
                  </a:lnTo>
                  <a:lnTo>
                    <a:pt x="314715" y="58475"/>
                  </a:lnTo>
                  <a:lnTo>
                    <a:pt x="311675" y="57739"/>
                  </a:lnTo>
                  <a:lnTo>
                    <a:pt x="305200" y="57184"/>
                  </a:lnTo>
                  <a:lnTo>
                    <a:pt x="304917" y="52104"/>
                  </a:lnTo>
                  <a:lnTo>
                    <a:pt x="303819" y="50611"/>
                  </a:lnTo>
                  <a:lnTo>
                    <a:pt x="295668" y="47741"/>
                  </a:lnTo>
                  <a:lnTo>
                    <a:pt x="295308" y="39434"/>
                  </a:lnTo>
                  <a:lnTo>
                    <a:pt x="294238" y="38989"/>
                  </a:lnTo>
                  <a:lnTo>
                    <a:pt x="281085" y="38135"/>
                  </a:lnTo>
                  <a:lnTo>
                    <a:pt x="279464" y="37064"/>
                  </a:lnTo>
                  <a:lnTo>
                    <a:pt x="278384" y="35293"/>
                  </a:lnTo>
                  <a:lnTo>
                    <a:pt x="276261" y="28691"/>
                  </a:lnTo>
                  <a:lnTo>
                    <a:pt x="266732" y="19085"/>
                  </a:lnTo>
                  <a:lnTo>
                    <a:pt x="248975" y="19050"/>
                  </a:lnTo>
                  <a:lnTo>
                    <a:pt x="248533" y="17992"/>
                  </a:lnTo>
                  <a:lnTo>
                    <a:pt x="247682" y="9917"/>
                  </a:lnTo>
                  <a:lnTo>
                    <a:pt x="247651" y="17761"/>
                  </a:lnTo>
                  <a:lnTo>
                    <a:pt x="247648" y="9556"/>
                  </a:lnTo>
                  <a:lnTo>
                    <a:pt x="200132" y="9525"/>
                  </a:lnTo>
                  <a:lnTo>
                    <a:pt x="186919" y="9525"/>
                  </a:lnTo>
                  <a:lnTo>
                    <a:pt x="180794" y="6703"/>
                  </a:lnTo>
                  <a:lnTo>
                    <a:pt x="174543" y="2979"/>
                  </a:lnTo>
                  <a:lnTo>
                    <a:pt x="161907" y="588"/>
                  </a:lnTo>
                  <a:lnTo>
                    <a:pt x="116583" y="0"/>
                  </a:lnTo>
                  <a:lnTo>
                    <a:pt x="86151" y="0"/>
                  </a:lnTo>
                  <a:lnTo>
                    <a:pt x="85723" y="9525"/>
                  </a:lnTo>
                  <a:lnTo>
                    <a:pt x="67099" y="9525"/>
                  </a:lnTo>
                  <a:lnTo>
                    <a:pt x="66800" y="14582"/>
                  </a:lnTo>
                  <a:lnTo>
                    <a:pt x="65699" y="16071"/>
                  </a:lnTo>
                  <a:lnTo>
                    <a:pt x="49342" y="27135"/>
                  </a:lnTo>
                  <a:lnTo>
                    <a:pt x="40358" y="34837"/>
                  </a:lnTo>
                  <a:lnTo>
                    <a:pt x="31477" y="38191"/>
                  </a:lnTo>
                  <a:lnTo>
                    <a:pt x="25277" y="42727"/>
                  </a:lnTo>
                  <a:lnTo>
                    <a:pt x="21817" y="48270"/>
                  </a:lnTo>
                  <a:lnTo>
                    <a:pt x="20894" y="51231"/>
                  </a:lnTo>
                  <a:lnTo>
                    <a:pt x="19220" y="53204"/>
                  </a:lnTo>
                  <a:lnTo>
                    <a:pt x="14538" y="55396"/>
                  </a:lnTo>
                  <a:lnTo>
                    <a:pt x="12866" y="57039"/>
                  </a:lnTo>
                  <a:lnTo>
                    <a:pt x="11009" y="61687"/>
                  </a:lnTo>
                  <a:lnTo>
                    <a:pt x="9456" y="63350"/>
                  </a:lnTo>
                  <a:lnTo>
                    <a:pt x="4907" y="65197"/>
                  </a:lnTo>
                  <a:lnTo>
                    <a:pt x="3271" y="66748"/>
                  </a:lnTo>
                  <a:lnTo>
                    <a:pt x="429" y="74746"/>
                  </a:lnTo>
                  <a:lnTo>
                    <a:pt x="0" y="108078"/>
                  </a:lnTo>
                  <a:lnTo>
                    <a:pt x="2820" y="114357"/>
                  </a:lnTo>
                  <a:lnTo>
                    <a:pt x="22665" y="136918"/>
                  </a:lnTo>
                  <a:lnTo>
                    <a:pt x="28770" y="140227"/>
                  </a:lnTo>
                  <a:lnTo>
                    <a:pt x="35011" y="142757"/>
                  </a:lnTo>
                  <a:lnTo>
                    <a:pt x="44474" y="149072"/>
                  </a:lnTo>
                  <a:lnTo>
                    <a:pt x="53981" y="152472"/>
                  </a:lnTo>
                  <a:lnTo>
                    <a:pt x="64558" y="158654"/>
                  </a:lnTo>
                  <a:lnTo>
                    <a:pt x="102199" y="164556"/>
                  </a:lnTo>
                  <a:lnTo>
                    <a:pt x="111037" y="168386"/>
                  </a:lnTo>
                  <a:lnTo>
                    <a:pt x="158633" y="181071"/>
                  </a:lnTo>
                  <a:lnTo>
                    <a:pt x="200202" y="200216"/>
                  </a:lnTo>
                  <a:lnTo>
                    <a:pt x="211745" y="207518"/>
                  </a:lnTo>
                  <a:lnTo>
                    <a:pt x="230599" y="226630"/>
                  </a:lnTo>
                  <a:lnTo>
                    <a:pt x="249337" y="240911"/>
                  </a:lnTo>
                  <a:lnTo>
                    <a:pt x="259908" y="255767"/>
                  </a:lnTo>
                  <a:lnTo>
                    <a:pt x="273972" y="297330"/>
                  </a:lnTo>
                  <a:lnTo>
                    <a:pt x="275778" y="321081"/>
                  </a:lnTo>
                  <a:lnTo>
                    <a:pt x="273203" y="330733"/>
                  </a:lnTo>
                  <a:lnTo>
                    <a:pt x="269589" y="339610"/>
                  </a:lnTo>
                  <a:lnTo>
                    <a:pt x="267983" y="350610"/>
                  </a:lnTo>
                  <a:lnTo>
                    <a:pt x="261625" y="362554"/>
                  </a:lnTo>
                  <a:lnTo>
                    <a:pt x="251790" y="378357"/>
                  </a:lnTo>
                  <a:lnTo>
                    <a:pt x="250409" y="382413"/>
                  </a:lnTo>
                  <a:lnTo>
                    <a:pt x="243231" y="389741"/>
                  </a:lnTo>
                  <a:lnTo>
                    <a:pt x="234043" y="397585"/>
                  </a:lnTo>
                  <a:lnTo>
                    <a:pt x="221862" y="412843"/>
                  </a:lnTo>
                  <a:lnTo>
                    <a:pt x="193204" y="431394"/>
                  </a:lnTo>
                  <a:lnTo>
                    <a:pt x="149196" y="444301"/>
                  </a:lnTo>
                  <a:lnTo>
                    <a:pt x="117470" y="447231"/>
                  </a:lnTo>
                  <a:lnTo>
                    <a:pt x="74081" y="437948"/>
                  </a:lnTo>
                  <a:lnTo>
                    <a:pt x="40332" y="418902"/>
                  </a:lnTo>
                  <a:lnTo>
                    <a:pt x="25840" y="406361"/>
                  </a:lnTo>
                  <a:lnTo>
                    <a:pt x="16004" y="391807"/>
                  </a:lnTo>
                  <a:lnTo>
                    <a:pt x="3357" y="349139"/>
                  </a:lnTo>
                  <a:lnTo>
                    <a:pt x="1490" y="336501"/>
                  </a:lnTo>
                  <a:lnTo>
                    <a:pt x="8330" y="293389"/>
                  </a:lnTo>
                  <a:lnTo>
                    <a:pt x="14227" y="266141"/>
                  </a:lnTo>
                  <a:lnTo>
                    <a:pt x="39135" y="226541"/>
                  </a:lnTo>
                  <a:lnTo>
                    <a:pt x="77589" y="180704"/>
                  </a:lnTo>
                  <a:lnTo>
                    <a:pt x="124006" y="138371"/>
                  </a:lnTo>
                  <a:lnTo>
                    <a:pt x="168650" y="107841"/>
                  </a:lnTo>
                  <a:lnTo>
                    <a:pt x="215734" y="82729"/>
                  </a:lnTo>
                  <a:lnTo>
                    <a:pt x="233661" y="77490"/>
                  </a:lnTo>
                  <a:lnTo>
                    <a:pt x="257173" y="762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4" name="SMARTInkShape-Group51"/>
          <p:cNvGrpSpPr/>
          <p:nvPr/>
        </p:nvGrpSpPr>
        <p:grpSpPr>
          <a:xfrm>
            <a:off x="7877175" y="5410200"/>
            <a:ext cx="2514601" cy="1146371"/>
            <a:chOff x="7877175" y="5410200"/>
            <a:chExt cx="2514601" cy="1146371"/>
          </a:xfrm>
        </p:grpSpPr>
        <p:sp>
          <p:nvSpPr>
            <p:cNvPr id="165" name="SMARTInkShape-135"/>
            <p:cNvSpPr/>
            <p:nvPr>
              <p:custDataLst>
                <p:tags r:id="rId14"/>
              </p:custDataLst>
            </p:nvPr>
          </p:nvSpPr>
          <p:spPr>
            <a:xfrm>
              <a:off x="10191750" y="5895975"/>
              <a:ext cx="200026" cy="19017"/>
            </a:xfrm>
            <a:custGeom>
              <a:avLst/>
              <a:gdLst/>
              <a:ahLst/>
              <a:cxnLst/>
              <a:rect l="0" t="0" r="0" b="0"/>
              <a:pathLst>
                <a:path w="200026" h="19017">
                  <a:moveTo>
                    <a:pt x="0" y="9525"/>
                  </a:moveTo>
                  <a:lnTo>
                    <a:pt x="0" y="9525"/>
                  </a:lnTo>
                  <a:lnTo>
                    <a:pt x="0" y="14582"/>
                  </a:lnTo>
                  <a:lnTo>
                    <a:pt x="1058" y="16071"/>
                  </a:lnTo>
                  <a:lnTo>
                    <a:pt x="2823" y="17064"/>
                  </a:lnTo>
                  <a:lnTo>
                    <a:pt x="13184" y="18462"/>
                  </a:lnTo>
                  <a:lnTo>
                    <a:pt x="59245" y="19016"/>
                  </a:lnTo>
                  <a:lnTo>
                    <a:pt x="96722" y="17985"/>
                  </a:lnTo>
                  <a:lnTo>
                    <a:pt x="140971" y="11510"/>
                  </a:lnTo>
                  <a:lnTo>
                    <a:pt x="181587" y="8728"/>
                  </a:lnTo>
                  <a:lnTo>
                    <a:pt x="2000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SMARTInkShape-136"/>
            <p:cNvSpPr/>
            <p:nvPr>
              <p:custDataLst>
                <p:tags r:id="rId15"/>
              </p:custDataLst>
            </p:nvPr>
          </p:nvSpPr>
          <p:spPr>
            <a:xfrm>
              <a:off x="9572625" y="5410200"/>
              <a:ext cx="114301" cy="457201"/>
            </a:xfrm>
            <a:custGeom>
              <a:avLst/>
              <a:gdLst/>
              <a:ahLst/>
              <a:cxnLst/>
              <a:rect l="0" t="0" r="0" b="0"/>
              <a:pathLst>
                <a:path w="114301" h="457201">
                  <a:moveTo>
                    <a:pt x="114300" y="0"/>
                  </a:moveTo>
                  <a:lnTo>
                    <a:pt x="114300" y="0"/>
                  </a:lnTo>
                  <a:lnTo>
                    <a:pt x="114300" y="43873"/>
                  </a:lnTo>
                  <a:lnTo>
                    <a:pt x="111478" y="87492"/>
                  </a:lnTo>
                  <a:lnTo>
                    <a:pt x="101116" y="124348"/>
                  </a:lnTo>
                  <a:lnTo>
                    <a:pt x="87463" y="164902"/>
                  </a:lnTo>
                  <a:lnTo>
                    <a:pt x="73893" y="210432"/>
                  </a:lnTo>
                  <a:lnTo>
                    <a:pt x="59288" y="257437"/>
                  </a:lnTo>
                  <a:lnTo>
                    <a:pt x="45436" y="302055"/>
                  </a:lnTo>
                  <a:lnTo>
                    <a:pt x="30749" y="342087"/>
                  </a:lnTo>
                  <a:lnTo>
                    <a:pt x="19694" y="380759"/>
                  </a:lnTo>
                  <a:lnTo>
                    <a:pt x="9716" y="419029"/>
                  </a:lnTo>
                  <a:lnTo>
                    <a:pt x="0" y="4572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SMARTInkShape-137"/>
            <p:cNvSpPr/>
            <p:nvPr>
              <p:custDataLst>
                <p:tags r:id="rId16"/>
              </p:custDataLst>
            </p:nvPr>
          </p:nvSpPr>
          <p:spPr>
            <a:xfrm>
              <a:off x="8382015" y="6125484"/>
              <a:ext cx="333361" cy="431087"/>
            </a:xfrm>
            <a:custGeom>
              <a:avLst/>
              <a:gdLst/>
              <a:ahLst/>
              <a:cxnLst/>
              <a:rect l="0" t="0" r="0" b="0"/>
              <a:pathLst>
                <a:path w="333361" h="431087">
                  <a:moveTo>
                    <a:pt x="38085" y="122916"/>
                  </a:moveTo>
                  <a:lnTo>
                    <a:pt x="38085" y="122916"/>
                  </a:lnTo>
                  <a:lnTo>
                    <a:pt x="1852" y="122916"/>
                  </a:lnTo>
                  <a:lnTo>
                    <a:pt x="1230" y="121858"/>
                  </a:lnTo>
                  <a:lnTo>
                    <a:pt x="34" y="108727"/>
                  </a:lnTo>
                  <a:lnTo>
                    <a:pt x="0" y="100250"/>
                  </a:lnTo>
                  <a:lnTo>
                    <a:pt x="5046" y="85979"/>
                  </a:lnTo>
                  <a:lnTo>
                    <a:pt x="41742" y="43423"/>
                  </a:lnTo>
                  <a:lnTo>
                    <a:pt x="61511" y="25514"/>
                  </a:lnTo>
                  <a:lnTo>
                    <a:pt x="105337" y="5994"/>
                  </a:lnTo>
                  <a:lnTo>
                    <a:pt x="152461" y="0"/>
                  </a:lnTo>
                  <a:lnTo>
                    <a:pt x="170410" y="553"/>
                  </a:lnTo>
                  <a:lnTo>
                    <a:pt x="205807" y="12402"/>
                  </a:lnTo>
                  <a:lnTo>
                    <a:pt x="225246" y="26554"/>
                  </a:lnTo>
                  <a:lnTo>
                    <a:pt x="232393" y="38108"/>
                  </a:lnTo>
                  <a:lnTo>
                    <a:pt x="236416" y="59335"/>
                  </a:lnTo>
                  <a:lnTo>
                    <a:pt x="237776" y="100009"/>
                  </a:lnTo>
                  <a:lnTo>
                    <a:pt x="227898" y="141411"/>
                  </a:lnTo>
                  <a:lnTo>
                    <a:pt x="211566" y="187192"/>
                  </a:lnTo>
                  <a:lnTo>
                    <a:pt x="193320" y="234271"/>
                  </a:lnTo>
                  <a:lnTo>
                    <a:pt x="169453" y="281734"/>
                  </a:lnTo>
                  <a:lnTo>
                    <a:pt x="142272" y="324255"/>
                  </a:lnTo>
                  <a:lnTo>
                    <a:pt x="114111" y="363665"/>
                  </a:lnTo>
                  <a:lnTo>
                    <a:pt x="84814" y="405186"/>
                  </a:lnTo>
                  <a:lnTo>
                    <a:pt x="64203" y="429597"/>
                  </a:lnTo>
                  <a:lnTo>
                    <a:pt x="61847" y="431086"/>
                  </a:lnTo>
                  <a:lnTo>
                    <a:pt x="60277" y="431021"/>
                  </a:lnTo>
                  <a:lnTo>
                    <a:pt x="57755" y="428369"/>
                  </a:lnTo>
                  <a:lnTo>
                    <a:pt x="64862" y="426787"/>
                  </a:lnTo>
                  <a:lnTo>
                    <a:pt x="84598" y="414476"/>
                  </a:lnTo>
                  <a:lnTo>
                    <a:pt x="125873" y="404120"/>
                  </a:lnTo>
                  <a:lnTo>
                    <a:pt x="171707" y="389435"/>
                  </a:lnTo>
                  <a:lnTo>
                    <a:pt x="209589" y="381937"/>
                  </a:lnTo>
                  <a:lnTo>
                    <a:pt x="248704" y="379397"/>
                  </a:lnTo>
                  <a:lnTo>
                    <a:pt x="296099" y="372624"/>
                  </a:lnTo>
                  <a:lnTo>
                    <a:pt x="333360" y="37056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SMARTInkShape-138"/>
            <p:cNvSpPr/>
            <p:nvPr>
              <p:custDataLst>
                <p:tags r:id="rId17"/>
              </p:custDataLst>
            </p:nvPr>
          </p:nvSpPr>
          <p:spPr>
            <a:xfrm>
              <a:off x="9736645" y="5543550"/>
              <a:ext cx="216981" cy="219076"/>
            </a:xfrm>
            <a:custGeom>
              <a:avLst/>
              <a:gdLst/>
              <a:ahLst/>
              <a:cxnLst/>
              <a:rect l="0" t="0" r="0" b="0"/>
              <a:pathLst>
                <a:path w="216981" h="219076">
                  <a:moveTo>
                    <a:pt x="216980" y="0"/>
                  </a:moveTo>
                  <a:lnTo>
                    <a:pt x="216980" y="0"/>
                  </a:lnTo>
                  <a:lnTo>
                    <a:pt x="175223" y="1058"/>
                  </a:lnTo>
                  <a:lnTo>
                    <a:pt x="129959" y="17305"/>
                  </a:lnTo>
                  <a:lnTo>
                    <a:pt x="83459" y="40000"/>
                  </a:lnTo>
                  <a:lnTo>
                    <a:pt x="38805" y="64521"/>
                  </a:lnTo>
                  <a:lnTo>
                    <a:pt x="2619" y="85445"/>
                  </a:lnTo>
                  <a:lnTo>
                    <a:pt x="1047" y="87655"/>
                  </a:lnTo>
                  <a:lnTo>
                    <a:pt x="0" y="90187"/>
                  </a:lnTo>
                  <a:lnTo>
                    <a:pt x="360" y="91875"/>
                  </a:lnTo>
                  <a:lnTo>
                    <a:pt x="1659" y="93000"/>
                  </a:lnTo>
                  <a:lnTo>
                    <a:pt x="5924" y="94250"/>
                  </a:lnTo>
                  <a:lnTo>
                    <a:pt x="47024" y="101770"/>
                  </a:lnTo>
                  <a:lnTo>
                    <a:pt x="87716" y="111057"/>
                  </a:lnTo>
                  <a:lnTo>
                    <a:pt x="111300" y="114398"/>
                  </a:lnTo>
                  <a:lnTo>
                    <a:pt x="143513" y="130463"/>
                  </a:lnTo>
                  <a:lnTo>
                    <a:pt x="155584" y="138727"/>
                  </a:lnTo>
                  <a:lnTo>
                    <a:pt x="162529" y="141032"/>
                  </a:lnTo>
                  <a:lnTo>
                    <a:pt x="164804" y="142704"/>
                  </a:lnTo>
                  <a:lnTo>
                    <a:pt x="166321" y="144878"/>
                  </a:lnTo>
                  <a:lnTo>
                    <a:pt x="168757" y="150914"/>
                  </a:lnTo>
                  <a:lnTo>
                    <a:pt x="169302" y="165527"/>
                  </a:lnTo>
                  <a:lnTo>
                    <a:pt x="167204" y="168559"/>
                  </a:lnTo>
                  <a:lnTo>
                    <a:pt x="142836" y="184188"/>
                  </a:lnTo>
                  <a:lnTo>
                    <a:pt x="98381" y="205319"/>
                  </a:lnTo>
                  <a:lnTo>
                    <a:pt x="69377" y="211537"/>
                  </a:lnTo>
                  <a:lnTo>
                    <a:pt x="59304" y="215725"/>
                  </a:lnTo>
                  <a:lnTo>
                    <a:pt x="36005" y="2190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SMARTInkShape-139"/>
            <p:cNvSpPr/>
            <p:nvPr>
              <p:custDataLst>
                <p:tags r:id="rId18"/>
              </p:custDataLst>
            </p:nvPr>
          </p:nvSpPr>
          <p:spPr>
            <a:xfrm>
              <a:off x="10201275" y="5819775"/>
              <a:ext cx="161926" cy="36616"/>
            </a:xfrm>
            <a:custGeom>
              <a:avLst/>
              <a:gdLst/>
              <a:ahLst/>
              <a:cxnLst/>
              <a:rect l="0" t="0" r="0" b="0"/>
              <a:pathLst>
                <a:path w="161926" h="36616">
                  <a:moveTo>
                    <a:pt x="0" y="0"/>
                  </a:moveTo>
                  <a:lnTo>
                    <a:pt x="0" y="0"/>
                  </a:lnTo>
                  <a:lnTo>
                    <a:pt x="0" y="5057"/>
                  </a:lnTo>
                  <a:lnTo>
                    <a:pt x="2823" y="10361"/>
                  </a:lnTo>
                  <a:lnTo>
                    <a:pt x="13257" y="22390"/>
                  </a:lnTo>
                  <a:lnTo>
                    <a:pt x="19298" y="25826"/>
                  </a:lnTo>
                  <a:lnTo>
                    <a:pt x="54547" y="36615"/>
                  </a:lnTo>
                  <a:lnTo>
                    <a:pt x="96162" y="30366"/>
                  </a:lnTo>
                  <a:lnTo>
                    <a:pt x="138587" y="23872"/>
                  </a:lnTo>
                  <a:lnTo>
                    <a:pt x="161925" y="190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SMARTInkShape-140"/>
            <p:cNvSpPr/>
            <p:nvPr>
              <p:custDataLst>
                <p:tags r:id="rId19"/>
              </p:custDataLst>
            </p:nvPr>
          </p:nvSpPr>
          <p:spPr>
            <a:xfrm>
              <a:off x="8811465" y="6039196"/>
              <a:ext cx="308084" cy="473806"/>
            </a:xfrm>
            <a:custGeom>
              <a:avLst/>
              <a:gdLst/>
              <a:ahLst/>
              <a:cxnLst/>
              <a:rect l="0" t="0" r="0" b="0"/>
              <a:pathLst>
                <a:path w="308084" h="473806">
                  <a:moveTo>
                    <a:pt x="84885" y="171104"/>
                  </a:moveTo>
                  <a:lnTo>
                    <a:pt x="84885" y="171104"/>
                  </a:lnTo>
                  <a:lnTo>
                    <a:pt x="70697" y="171104"/>
                  </a:lnTo>
                  <a:lnTo>
                    <a:pt x="65173" y="173926"/>
                  </a:lnTo>
                  <a:lnTo>
                    <a:pt x="39188" y="193224"/>
                  </a:lnTo>
                  <a:lnTo>
                    <a:pt x="21639" y="223367"/>
                  </a:lnTo>
                  <a:lnTo>
                    <a:pt x="5544" y="266965"/>
                  </a:lnTo>
                  <a:lnTo>
                    <a:pt x="0" y="314060"/>
                  </a:lnTo>
                  <a:lnTo>
                    <a:pt x="4383" y="357152"/>
                  </a:lnTo>
                  <a:lnTo>
                    <a:pt x="16498" y="398824"/>
                  </a:lnTo>
                  <a:lnTo>
                    <a:pt x="39165" y="442156"/>
                  </a:lnTo>
                  <a:lnTo>
                    <a:pt x="49042" y="453144"/>
                  </a:lnTo>
                  <a:lnTo>
                    <a:pt x="72631" y="468821"/>
                  </a:lnTo>
                  <a:lnTo>
                    <a:pt x="96423" y="473805"/>
                  </a:lnTo>
                  <a:lnTo>
                    <a:pt x="118525" y="470226"/>
                  </a:lnTo>
                  <a:lnTo>
                    <a:pt x="161752" y="453702"/>
                  </a:lnTo>
                  <a:lnTo>
                    <a:pt x="201193" y="424689"/>
                  </a:lnTo>
                  <a:lnTo>
                    <a:pt x="246742" y="377808"/>
                  </a:lnTo>
                  <a:lnTo>
                    <a:pt x="277493" y="331596"/>
                  </a:lnTo>
                  <a:lnTo>
                    <a:pt x="293596" y="284494"/>
                  </a:lnTo>
                  <a:lnTo>
                    <a:pt x="303712" y="247034"/>
                  </a:lnTo>
                  <a:lnTo>
                    <a:pt x="308083" y="221784"/>
                  </a:lnTo>
                  <a:lnTo>
                    <a:pt x="305652" y="183768"/>
                  </a:lnTo>
                  <a:lnTo>
                    <a:pt x="304462" y="145693"/>
                  </a:lnTo>
                  <a:lnTo>
                    <a:pt x="303051" y="108659"/>
                  </a:lnTo>
                  <a:lnTo>
                    <a:pt x="293628" y="67165"/>
                  </a:lnTo>
                  <a:lnTo>
                    <a:pt x="286668" y="48708"/>
                  </a:lnTo>
                  <a:lnTo>
                    <a:pt x="269792" y="26418"/>
                  </a:lnTo>
                  <a:lnTo>
                    <a:pt x="253849" y="12960"/>
                  </a:lnTo>
                  <a:lnTo>
                    <a:pt x="236180" y="5568"/>
                  </a:lnTo>
                  <a:lnTo>
                    <a:pt x="196061" y="433"/>
                  </a:lnTo>
                  <a:lnTo>
                    <a:pt x="178747" y="0"/>
                  </a:lnTo>
                  <a:lnTo>
                    <a:pt x="160468" y="5452"/>
                  </a:lnTo>
                  <a:lnTo>
                    <a:pt x="114243" y="30724"/>
                  </a:lnTo>
                  <a:lnTo>
                    <a:pt x="97464" y="48018"/>
                  </a:lnTo>
                  <a:lnTo>
                    <a:pt x="84885" y="6632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SMARTInkShape-141"/>
            <p:cNvSpPr/>
            <p:nvPr>
              <p:custDataLst>
                <p:tags r:id="rId20"/>
              </p:custDataLst>
            </p:nvPr>
          </p:nvSpPr>
          <p:spPr>
            <a:xfrm>
              <a:off x="7877175" y="5791200"/>
              <a:ext cx="2305051" cy="238126"/>
            </a:xfrm>
            <a:custGeom>
              <a:avLst/>
              <a:gdLst/>
              <a:ahLst/>
              <a:cxnLst/>
              <a:rect l="0" t="0" r="0" b="0"/>
              <a:pathLst>
                <a:path w="2305051" h="238126">
                  <a:moveTo>
                    <a:pt x="2305050" y="0"/>
                  </a:moveTo>
                  <a:lnTo>
                    <a:pt x="2305050" y="0"/>
                  </a:lnTo>
                  <a:lnTo>
                    <a:pt x="2299993" y="0"/>
                  </a:lnTo>
                  <a:lnTo>
                    <a:pt x="2294689" y="2822"/>
                  </a:lnTo>
                  <a:lnTo>
                    <a:pt x="2277604" y="13257"/>
                  </a:lnTo>
                  <a:lnTo>
                    <a:pt x="2237270" y="28648"/>
                  </a:lnTo>
                  <a:lnTo>
                    <a:pt x="2194999" y="41289"/>
                  </a:lnTo>
                  <a:lnTo>
                    <a:pt x="2158378" y="50804"/>
                  </a:lnTo>
                  <a:lnTo>
                    <a:pt x="2120716" y="60327"/>
                  </a:lnTo>
                  <a:lnTo>
                    <a:pt x="2077689" y="74907"/>
                  </a:lnTo>
                  <a:lnTo>
                    <a:pt x="2031426" y="87576"/>
                  </a:lnTo>
                  <a:lnTo>
                    <a:pt x="1984204" y="103089"/>
                  </a:lnTo>
                  <a:lnTo>
                    <a:pt x="1949728" y="112140"/>
                  </a:lnTo>
                  <a:lnTo>
                    <a:pt x="1913237" y="119690"/>
                  </a:lnTo>
                  <a:lnTo>
                    <a:pt x="1875852" y="126573"/>
                  </a:lnTo>
                  <a:lnTo>
                    <a:pt x="1840892" y="133160"/>
                  </a:lnTo>
                  <a:lnTo>
                    <a:pt x="1805600" y="139616"/>
                  </a:lnTo>
                  <a:lnTo>
                    <a:pt x="1765219" y="146013"/>
                  </a:lnTo>
                  <a:lnTo>
                    <a:pt x="1725400" y="152384"/>
                  </a:lnTo>
                  <a:lnTo>
                    <a:pt x="1686537" y="157685"/>
                  </a:lnTo>
                  <a:lnTo>
                    <a:pt x="1648096" y="160040"/>
                  </a:lnTo>
                  <a:lnTo>
                    <a:pt x="1609846" y="163909"/>
                  </a:lnTo>
                  <a:lnTo>
                    <a:pt x="1570620" y="169157"/>
                  </a:lnTo>
                  <a:lnTo>
                    <a:pt x="1528493" y="175017"/>
                  </a:lnTo>
                  <a:lnTo>
                    <a:pt x="1487897" y="178327"/>
                  </a:lnTo>
                  <a:lnTo>
                    <a:pt x="1447629" y="179798"/>
                  </a:lnTo>
                  <a:lnTo>
                    <a:pt x="1405038" y="180452"/>
                  </a:lnTo>
                  <a:lnTo>
                    <a:pt x="1361415" y="183565"/>
                  </a:lnTo>
                  <a:lnTo>
                    <a:pt x="1317332" y="187418"/>
                  </a:lnTo>
                  <a:lnTo>
                    <a:pt x="1273045" y="189130"/>
                  </a:lnTo>
                  <a:lnTo>
                    <a:pt x="1228668" y="189892"/>
                  </a:lnTo>
                  <a:lnTo>
                    <a:pt x="1184249" y="191288"/>
                  </a:lnTo>
                  <a:lnTo>
                    <a:pt x="1139813" y="195436"/>
                  </a:lnTo>
                  <a:lnTo>
                    <a:pt x="1095370" y="197986"/>
                  </a:lnTo>
                  <a:lnTo>
                    <a:pt x="1050923" y="199119"/>
                  </a:lnTo>
                  <a:lnTo>
                    <a:pt x="1006475" y="199622"/>
                  </a:lnTo>
                  <a:lnTo>
                    <a:pt x="962025" y="199846"/>
                  </a:lnTo>
                  <a:lnTo>
                    <a:pt x="917575" y="199945"/>
                  </a:lnTo>
                  <a:lnTo>
                    <a:pt x="873125" y="199989"/>
                  </a:lnTo>
                  <a:lnTo>
                    <a:pt x="828675" y="202832"/>
                  </a:lnTo>
                  <a:lnTo>
                    <a:pt x="784225" y="206564"/>
                  </a:lnTo>
                  <a:lnTo>
                    <a:pt x="739775" y="208223"/>
                  </a:lnTo>
                  <a:lnTo>
                    <a:pt x="698147" y="208961"/>
                  </a:lnTo>
                  <a:lnTo>
                    <a:pt x="657421" y="210346"/>
                  </a:lnTo>
                  <a:lnTo>
                    <a:pt x="614626" y="214490"/>
                  </a:lnTo>
                  <a:lnTo>
                    <a:pt x="573734" y="217037"/>
                  </a:lnTo>
                  <a:lnTo>
                    <a:pt x="534393" y="219228"/>
                  </a:lnTo>
                  <a:lnTo>
                    <a:pt x="495741" y="223729"/>
                  </a:lnTo>
                  <a:lnTo>
                    <a:pt x="460218" y="226435"/>
                  </a:lnTo>
                  <a:lnTo>
                    <a:pt x="426791" y="227638"/>
                  </a:lnTo>
                  <a:lnTo>
                    <a:pt x="394296" y="228173"/>
                  </a:lnTo>
                  <a:lnTo>
                    <a:pt x="362215" y="228410"/>
                  </a:lnTo>
                  <a:lnTo>
                    <a:pt x="317226" y="231366"/>
                  </a:lnTo>
                  <a:lnTo>
                    <a:pt x="277084" y="236122"/>
                  </a:lnTo>
                  <a:lnTo>
                    <a:pt x="238379" y="237532"/>
                  </a:lnTo>
                  <a:lnTo>
                    <a:pt x="192432" y="238008"/>
                  </a:lnTo>
                  <a:lnTo>
                    <a:pt x="150668" y="238109"/>
                  </a:lnTo>
                  <a:lnTo>
                    <a:pt x="107083" y="238124"/>
                  </a:lnTo>
                  <a:lnTo>
                    <a:pt x="74830" y="238125"/>
                  </a:lnTo>
                  <a:lnTo>
                    <a:pt x="67478" y="235303"/>
                  </a:lnTo>
                  <a:lnTo>
                    <a:pt x="59190" y="229924"/>
                  </a:lnTo>
                  <a:lnTo>
                    <a:pt x="47058" y="228774"/>
                  </a:lnTo>
                  <a:lnTo>
                    <a:pt x="20504" y="228601"/>
                  </a:lnTo>
                  <a:lnTo>
                    <a:pt x="20019" y="229659"/>
                  </a:lnTo>
                  <a:lnTo>
                    <a:pt x="19177" y="236801"/>
                  </a:lnTo>
                  <a:lnTo>
                    <a:pt x="16284" y="237537"/>
                  </a:lnTo>
                  <a:lnTo>
                    <a:pt x="0" y="2381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SMARTInkShape-142"/>
            <p:cNvSpPr/>
            <p:nvPr>
              <p:custDataLst>
                <p:tags r:id="rId21"/>
              </p:custDataLst>
            </p:nvPr>
          </p:nvSpPr>
          <p:spPr>
            <a:xfrm>
              <a:off x="9153525" y="5520744"/>
              <a:ext cx="371226" cy="337077"/>
            </a:xfrm>
            <a:custGeom>
              <a:avLst/>
              <a:gdLst/>
              <a:ahLst/>
              <a:cxnLst/>
              <a:rect l="0" t="0" r="0" b="0"/>
              <a:pathLst>
                <a:path w="371226" h="337077">
                  <a:moveTo>
                    <a:pt x="47625" y="79956"/>
                  </a:moveTo>
                  <a:lnTo>
                    <a:pt x="47625" y="79956"/>
                  </a:lnTo>
                  <a:lnTo>
                    <a:pt x="42568" y="79956"/>
                  </a:lnTo>
                  <a:lnTo>
                    <a:pt x="41079" y="81014"/>
                  </a:lnTo>
                  <a:lnTo>
                    <a:pt x="40085" y="82778"/>
                  </a:lnTo>
                  <a:lnTo>
                    <a:pt x="38362" y="89657"/>
                  </a:lnTo>
                  <a:lnTo>
                    <a:pt x="38134" y="107679"/>
                  </a:lnTo>
                  <a:lnTo>
                    <a:pt x="43594" y="132273"/>
                  </a:lnTo>
                  <a:lnTo>
                    <a:pt x="39498" y="169430"/>
                  </a:lnTo>
                  <a:lnTo>
                    <a:pt x="33320" y="212165"/>
                  </a:lnTo>
                  <a:lnTo>
                    <a:pt x="21908" y="257727"/>
                  </a:lnTo>
                  <a:lnTo>
                    <a:pt x="11365" y="303078"/>
                  </a:lnTo>
                  <a:lnTo>
                    <a:pt x="7520" y="314235"/>
                  </a:lnTo>
                  <a:lnTo>
                    <a:pt x="2229" y="326467"/>
                  </a:lnTo>
                  <a:lnTo>
                    <a:pt x="12" y="337076"/>
                  </a:lnTo>
                  <a:lnTo>
                    <a:pt x="0" y="295373"/>
                  </a:lnTo>
                  <a:lnTo>
                    <a:pt x="2822" y="267538"/>
                  </a:lnTo>
                  <a:lnTo>
                    <a:pt x="10759" y="221388"/>
                  </a:lnTo>
                  <a:lnTo>
                    <a:pt x="27251" y="177116"/>
                  </a:lnTo>
                  <a:lnTo>
                    <a:pt x="35395" y="158064"/>
                  </a:lnTo>
                  <a:lnTo>
                    <a:pt x="70170" y="115327"/>
                  </a:lnTo>
                  <a:lnTo>
                    <a:pt x="95314" y="92391"/>
                  </a:lnTo>
                  <a:lnTo>
                    <a:pt x="107978" y="85483"/>
                  </a:lnTo>
                  <a:lnTo>
                    <a:pt x="134648" y="80684"/>
                  </a:lnTo>
                  <a:lnTo>
                    <a:pt x="168667" y="80020"/>
                  </a:lnTo>
                  <a:lnTo>
                    <a:pt x="178327" y="82806"/>
                  </a:lnTo>
                  <a:lnTo>
                    <a:pt x="193153" y="93219"/>
                  </a:lnTo>
                  <a:lnTo>
                    <a:pt x="212678" y="111755"/>
                  </a:lnTo>
                  <a:lnTo>
                    <a:pt x="216232" y="118078"/>
                  </a:lnTo>
                  <a:lnTo>
                    <a:pt x="218870" y="124415"/>
                  </a:lnTo>
                  <a:lnTo>
                    <a:pt x="225247" y="133933"/>
                  </a:lnTo>
                  <a:lnTo>
                    <a:pt x="227606" y="143457"/>
                  </a:lnTo>
                  <a:lnTo>
                    <a:pt x="228158" y="149806"/>
                  </a:lnTo>
                  <a:lnTo>
                    <a:pt x="227247" y="151923"/>
                  </a:lnTo>
                  <a:lnTo>
                    <a:pt x="225581" y="153334"/>
                  </a:lnTo>
                  <a:lnTo>
                    <a:pt x="219456" y="155991"/>
                  </a:lnTo>
                  <a:lnTo>
                    <a:pt x="219188" y="151050"/>
                  </a:lnTo>
                  <a:lnTo>
                    <a:pt x="221948" y="145773"/>
                  </a:lnTo>
                  <a:lnTo>
                    <a:pt x="224165" y="142884"/>
                  </a:lnTo>
                  <a:lnTo>
                    <a:pt x="226630" y="134029"/>
                  </a:lnTo>
                  <a:lnTo>
                    <a:pt x="227286" y="128705"/>
                  </a:lnTo>
                  <a:lnTo>
                    <a:pt x="249150" y="88375"/>
                  </a:lnTo>
                  <a:lnTo>
                    <a:pt x="280656" y="42769"/>
                  </a:lnTo>
                  <a:lnTo>
                    <a:pt x="325101" y="8544"/>
                  </a:lnTo>
                  <a:lnTo>
                    <a:pt x="334283" y="1298"/>
                  </a:lnTo>
                  <a:lnTo>
                    <a:pt x="338214" y="0"/>
                  </a:lnTo>
                  <a:lnTo>
                    <a:pt x="341892" y="194"/>
                  </a:lnTo>
                  <a:lnTo>
                    <a:pt x="348802" y="3231"/>
                  </a:lnTo>
                  <a:lnTo>
                    <a:pt x="355401" y="8108"/>
                  </a:lnTo>
                  <a:lnTo>
                    <a:pt x="365066" y="21861"/>
                  </a:lnTo>
                  <a:lnTo>
                    <a:pt x="369576" y="44398"/>
                  </a:lnTo>
                  <a:lnTo>
                    <a:pt x="371225" y="89816"/>
                  </a:lnTo>
                  <a:lnTo>
                    <a:pt x="366370" y="132703"/>
                  </a:lnTo>
                  <a:lnTo>
                    <a:pt x="356277" y="174336"/>
                  </a:lnTo>
                  <a:lnTo>
                    <a:pt x="350364" y="213135"/>
                  </a:lnTo>
                  <a:lnTo>
                    <a:pt x="343883" y="259850"/>
                  </a:lnTo>
                  <a:lnTo>
                    <a:pt x="342900" y="28950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SMARTInkShape-143"/>
            <p:cNvSpPr/>
            <p:nvPr>
              <p:custDataLst>
                <p:tags r:id="rId22"/>
              </p:custDataLst>
            </p:nvPr>
          </p:nvSpPr>
          <p:spPr>
            <a:xfrm>
              <a:off x="9173181" y="6200775"/>
              <a:ext cx="216931" cy="333376"/>
            </a:xfrm>
            <a:custGeom>
              <a:avLst/>
              <a:gdLst/>
              <a:ahLst/>
              <a:cxnLst/>
              <a:rect l="0" t="0" r="0" b="0"/>
              <a:pathLst>
                <a:path w="216931" h="333376">
                  <a:moveTo>
                    <a:pt x="151794" y="0"/>
                  </a:moveTo>
                  <a:lnTo>
                    <a:pt x="151794" y="0"/>
                  </a:lnTo>
                  <a:lnTo>
                    <a:pt x="159995" y="0"/>
                  </a:lnTo>
                  <a:lnTo>
                    <a:pt x="160437" y="1058"/>
                  </a:lnTo>
                  <a:lnTo>
                    <a:pt x="160927" y="5057"/>
                  </a:lnTo>
                  <a:lnTo>
                    <a:pt x="162116" y="6546"/>
                  </a:lnTo>
                  <a:lnTo>
                    <a:pt x="169485" y="9133"/>
                  </a:lnTo>
                  <a:lnTo>
                    <a:pt x="178926" y="9491"/>
                  </a:lnTo>
                  <a:lnTo>
                    <a:pt x="174885" y="9515"/>
                  </a:lnTo>
                  <a:lnTo>
                    <a:pt x="173538" y="8460"/>
                  </a:lnTo>
                  <a:lnTo>
                    <a:pt x="172042" y="4466"/>
                  </a:lnTo>
                  <a:lnTo>
                    <a:pt x="170584" y="2977"/>
                  </a:lnTo>
                  <a:lnTo>
                    <a:pt x="166142" y="1323"/>
                  </a:lnTo>
                  <a:lnTo>
                    <a:pt x="139054" y="34"/>
                  </a:lnTo>
                  <a:lnTo>
                    <a:pt x="94395" y="19299"/>
                  </a:lnTo>
                  <a:lnTo>
                    <a:pt x="75521" y="31471"/>
                  </a:lnTo>
                  <a:lnTo>
                    <a:pt x="31139" y="73194"/>
                  </a:lnTo>
                  <a:lnTo>
                    <a:pt x="9755" y="97258"/>
                  </a:lnTo>
                  <a:lnTo>
                    <a:pt x="2464" y="112073"/>
                  </a:lnTo>
                  <a:lnTo>
                    <a:pt x="0" y="121503"/>
                  </a:lnTo>
                  <a:lnTo>
                    <a:pt x="857" y="122277"/>
                  </a:lnTo>
                  <a:lnTo>
                    <a:pt x="7118" y="124425"/>
                  </a:lnTo>
                  <a:lnTo>
                    <a:pt x="12705" y="128677"/>
                  </a:lnTo>
                  <a:lnTo>
                    <a:pt x="21538" y="131273"/>
                  </a:lnTo>
                  <a:lnTo>
                    <a:pt x="38411" y="135557"/>
                  </a:lnTo>
                  <a:lnTo>
                    <a:pt x="75675" y="149771"/>
                  </a:lnTo>
                  <a:lnTo>
                    <a:pt x="94668" y="154443"/>
                  </a:lnTo>
                  <a:lnTo>
                    <a:pt x="108413" y="158600"/>
                  </a:lnTo>
                  <a:lnTo>
                    <a:pt x="147296" y="166543"/>
                  </a:lnTo>
                  <a:lnTo>
                    <a:pt x="191933" y="187409"/>
                  </a:lnTo>
                  <a:lnTo>
                    <a:pt x="200678" y="193713"/>
                  </a:lnTo>
                  <a:lnTo>
                    <a:pt x="205270" y="200041"/>
                  </a:lnTo>
                  <a:lnTo>
                    <a:pt x="216930" y="230452"/>
                  </a:lnTo>
                  <a:lnTo>
                    <a:pt x="214962" y="240360"/>
                  </a:lnTo>
                  <a:lnTo>
                    <a:pt x="205077" y="263966"/>
                  </a:lnTo>
                  <a:lnTo>
                    <a:pt x="196290" y="273599"/>
                  </a:lnTo>
                  <a:lnTo>
                    <a:pt x="149730" y="306498"/>
                  </a:lnTo>
                  <a:lnTo>
                    <a:pt x="107721" y="326895"/>
                  </a:lnTo>
                  <a:lnTo>
                    <a:pt x="66069" y="3333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3" name="SMARTInkShape-Group52"/>
          <p:cNvGrpSpPr/>
          <p:nvPr/>
        </p:nvGrpSpPr>
        <p:grpSpPr>
          <a:xfrm>
            <a:off x="10583289" y="4876800"/>
            <a:ext cx="1599187" cy="1599346"/>
            <a:chOff x="10583289" y="4876800"/>
            <a:chExt cx="1599187" cy="1599346"/>
          </a:xfrm>
        </p:grpSpPr>
        <p:sp>
          <p:nvSpPr>
            <p:cNvPr id="175" name="SMARTInkShape-144"/>
            <p:cNvSpPr/>
            <p:nvPr>
              <p:custDataLst>
                <p:tags r:id="rId6"/>
              </p:custDataLst>
            </p:nvPr>
          </p:nvSpPr>
          <p:spPr>
            <a:xfrm>
              <a:off x="10583289" y="4876800"/>
              <a:ext cx="1599187" cy="1599346"/>
            </a:xfrm>
            <a:custGeom>
              <a:avLst/>
              <a:gdLst/>
              <a:ahLst/>
              <a:cxnLst/>
              <a:rect l="0" t="0" r="0" b="0"/>
              <a:pathLst>
                <a:path w="1599187" h="1599346">
                  <a:moveTo>
                    <a:pt x="1599186" y="57150"/>
                  </a:moveTo>
                  <a:lnTo>
                    <a:pt x="1599186" y="57150"/>
                  </a:lnTo>
                  <a:lnTo>
                    <a:pt x="1599186" y="34760"/>
                  </a:lnTo>
                  <a:lnTo>
                    <a:pt x="1596011" y="31640"/>
                  </a:lnTo>
                  <a:lnTo>
                    <a:pt x="1584017" y="25351"/>
                  </a:lnTo>
                  <a:lnTo>
                    <a:pt x="1548330" y="20295"/>
                  </a:lnTo>
                  <a:lnTo>
                    <a:pt x="1507447" y="20477"/>
                  </a:lnTo>
                  <a:lnTo>
                    <a:pt x="1461820" y="26763"/>
                  </a:lnTo>
                  <a:lnTo>
                    <a:pt x="1430537" y="32356"/>
                  </a:lnTo>
                  <a:lnTo>
                    <a:pt x="1396172" y="38369"/>
                  </a:lnTo>
                  <a:lnTo>
                    <a:pt x="1359733" y="45628"/>
                  </a:lnTo>
                  <a:lnTo>
                    <a:pt x="1322370" y="55910"/>
                  </a:lnTo>
                  <a:lnTo>
                    <a:pt x="1284598" y="64713"/>
                  </a:lnTo>
                  <a:lnTo>
                    <a:pt x="1246645" y="72153"/>
                  </a:lnTo>
                  <a:lnTo>
                    <a:pt x="1208610" y="78987"/>
                  </a:lnTo>
                  <a:lnTo>
                    <a:pt x="1170539" y="85553"/>
                  </a:lnTo>
                  <a:lnTo>
                    <a:pt x="1132450" y="93057"/>
                  </a:lnTo>
                  <a:lnTo>
                    <a:pt x="1094356" y="103448"/>
                  </a:lnTo>
                  <a:lnTo>
                    <a:pt x="1056259" y="112299"/>
                  </a:lnTo>
                  <a:lnTo>
                    <a:pt x="1017102" y="120819"/>
                  </a:lnTo>
                  <a:lnTo>
                    <a:pt x="975004" y="131661"/>
                  </a:lnTo>
                  <a:lnTo>
                    <a:pt x="934422" y="143535"/>
                  </a:lnTo>
                  <a:lnTo>
                    <a:pt x="895218" y="155868"/>
                  </a:lnTo>
                  <a:lnTo>
                    <a:pt x="856628" y="168405"/>
                  </a:lnTo>
                  <a:lnTo>
                    <a:pt x="815488" y="181033"/>
                  </a:lnTo>
                  <a:lnTo>
                    <a:pt x="774625" y="193701"/>
                  </a:lnTo>
                  <a:lnTo>
                    <a:pt x="738826" y="206386"/>
                  </a:lnTo>
                  <a:lnTo>
                    <a:pt x="699632" y="219080"/>
                  </a:lnTo>
                  <a:lnTo>
                    <a:pt x="659634" y="232836"/>
                  </a:lnTo>
                  <a:lnTo>
                    <a:pt x="624219" y="249532"/>
                  </a:lnTo>
                  <a:lnTo>
                    <a:pt x="588017" y="267536"/>
                  </a:lnTo>
                  <a:lnTo>
                    <a:pt x="550760" y="287180"/>
                  </a:lnTo>
                  <a:lnTo>
                    <a:pt x="513036" y="310022"/>
                  </a:lnTo>
                  <a:lnTo>
                    <a:pt x="477924" y="334284"/>
                  </a:lnTo>
                  <a:lnTo>
                    <a:pt x="443622" y="359179"/>
                  </a:lnTo>
                  <a:lnTo>
                    <a:pt x="407211" y="384354"/>
                  </a:lnTo>
                  <a:lnTo>
                    <a:pt x="369861" y="412477"/>
                  </a:lnTo>
                  <a:lnTo>
                    <a:pt x="333153" y="442615"/>
                  </a:lnTo>
                  <a:lnTo>
                    <a:pt x="299199" y="473649"/>
                  </a:lnTo>
                  <a:lnTo>
                    <a:pt x="266470" y="502258"/>
                  </a:lnTo>
                  <a:lnTo>
                    <a:pt x="221115" y="547809"/>
                  </a:lnTo>
                  <a:lnTo>
                    <a:pt x="192960" y="582137"/>
                  </a:lnTo>
                  <a:lnTo>
                    <a:pt x="162807" y="615033"/>
                  </a:lnTo>
                  <a:lnTo>
                    <a:pt x="137412" y="650115"/>
                  </a:lnTo>
                  <a:lnTo>
                    <a:pt x="115543" y="685815"/>
                  </a:lnTo>
                  <a:lnTo>
                    <a:pt x="95238" y="719320"/>
                  </a:lnTo>
                  <a:lnTo>
                    <a:pt x="75631" y="754673"/>
                  </a:lnTo>
                  <a:lnTo>
                    <a:pt x="57393" y="790494"/>
                  </a:lnTo>
                  <a:lnTo>
                    <a:pt x="42230" y="824053"/>
                  </a:lnTo>
                  <a:lnTo>
                    <a:pt x="31258" y="859429"/>
                  </a:lnTo>
                  <a:lnTo>
                    <a:pt x="21796" y="895260"/>
                  </a:lnTo>
                  <a:lnTo>
                    <a:pt x="10536" y="928824"/>
                  </a:lnTo>
                  <a:lnTo>
                    <a:pt x="4118" y="964202"/>
                  </a:lnTo>
                  <a:lnTo>
                    <a:pt x="1267" y="1000034"/>
                  </a:lnTo>
                  <a:lnTo>
                    <a:pt x="0" y="1033599"/>
                  </a:lnTo>
                  <a:lnTo>
                    <a:pt x="2259" y="1066155"/>
                  </a:lnTo>
                  <a:lnTo>
                    <a:pt x="6792" y="1099322"/>
                  </a:lnTo>
                  <a:lnTo>
                    <a:pt x="12332" y="1135230"/>
                  </a:lnTo>
                  <a:lnTo>
                    <a:pt x="18323" y="1169532"/>
                  </a:lnTo>
                  <a:lnTo>
                    <a:pt x="25572" y="1202417"/>
                  </a:lnTo>
                  <a:lnTo>
                    <a:pt x="42611" y="1249623"/>
                  </a:lnTo>
                  <a:lnTo>
                    <a:pt x="66240" y="1291950"/>
                  </a:lnTo>
                  <a:lnTo>
                    <a:pt x="89233" y="1336475"/>
                  </a:lnTo>
                  <a:lnTo>
                    <a:pt x="120859" y="1376950"/>
                  </a:lnTo>
                  <a:lnTo>
                    <a:pt x="151867" y="1415754"/>
                  </a:lnTo>
                  <a:lnTo>
                    <a:pt x="188452" y="1453004"/>
                  </a:lnTo>
                  <a:lnTo>
                    <a:pt x="231277" y="1483561"/>
                  </a:lnTo>
                  <a:lnTo>
                    <a:pt x="273365" y="1507550"/>
                  </a:lnTo>
                  <a:lnTo>
                    <a:pt x="307198" y="1525156"/>
                  </a:lnTo>
                  <a:lnTo>
                    <a:pt x="340581" y="1537919"/>
                  </a:lnTo>
                  <a:lnTo>
                    <a:pt x="374114" y="1548178"/>
                  </a:lnTo>
                  <a:lnTo>
                    <a:pt x="410184" y="1559792"/>
                  </a:lnTo>
                  <a:lnTo>
                    <a:pt x="444560" y="1569189"/>
                  </a:lnTo>
                  <a:lnTo>
                    <a:pt x="479594" y="1576892"/>
                  </a:lnTo>
                  <a:lnTo>
                    <a:pt x="519859" y="1583844"/>
                  </a:lnTo>
                  <a:lnTo>
                    <a:pt x="556805" y="1590461"/>
                  </a:lnTo>
                  <a:lnTo>
                    <a:pt x="591922" y="1595872"/>
                  </a:lnTo>
                  <a:lnTo>
                    <a:pt x="628696" y="1598276"/>
                  </a:lnTo>
                  <a:lnTo>
                    <a:pt x="669030" y="1599345"/>
                  </a:lnTo>
                  <a:lnTo>
                    <a:pt x="710591" y="1598762"/>
                  </a:lnTo>
                  <a:lnTo>
                    <a:pt x="750231" y="1594975"/>
                  </a:lnTo>
                  <a:lnTo>
                    <a:pt x="791837" y="1592586"/>
                  </a:lnTo>
                  <a:lnTo>
                    <a:pt x="835022" y="1589408"/>
                  </a:lnTo>
                  <a:lnTo>
                    <a:pt x="878911" y="1580940"/>
                  </a:lnTo>
                  <a:lnTo>
                    <a:pt x="920289" y="1572943"/>
                  </a:lnTo>
                  <a:lnTo>
                    <a:pt x="959846" y="1564802"/>
                  </a:lnTo>
                  <a:lnTo>
                    <a:pt x="998592" y="1554129"/>
                  </a:lnTo>
                  <a:lnTo>
                    <a:pt x="1036981" y="1539507"/>
                  </a:lnTo>
                  <a:lnTo>
                    <a:pt x="1075209" y="1522425"/>
                  </a:lnTo>
                  <a:lnTo>
                    <a:pt x="1113366" y="1504250"/>
                  </a:lnTo>
                  <a:lnTo>
                    <a:pt x="1151490" y="1485589"/>
                  </a:lnTo>
                  <a:lnTo>
                    <a:pt x="1189602" y="1465654"/>
                  </a:lnTo>
                  <a:lnTo>
                    <a:pt x="1227708" y="1442682"/>
                  </a:lnTo>
                  <a:lnTo>
                    <a:pt x="1262988" y="1415539"/>
                  </a:lnTo>
                  <a:lnTo>
                    <a:pt x="1297365" y="1386896"/>
                  </a:lnTo>
                  <a:lnTo>
                    <a:pt x="1333809" y="1360053"/>
                  </a:lnTo>
                  <a:lnTo>
                    <a:pt x="1368352" y="1331191"/>
                  </a:lnTo>
                  <a:lnTo>
                    <a:pt x="1401344" y="1300724"/>
                  </a:lnTo>
                  <a:lnTo>
                    <a:pt x="1433645" y="1269544"/>
                  </a:lnTo>
                  <a:lnTo>
                    <a:pt x="1462819" y="1235225"/>
                  </a:lnTo>
                  <a:lnTo>
                    <a:pt x="1489895" y="1199864"/>
                  </a:lnTo>
                  <a:lnTo>
                    <a:pt x="1516040" y="1166509"/>
                  </a:lnTo>
                  <a:lnTo>
                    <a:pt x="1541772" y="1131223"/>
                  </a:lnTo>
                  <a:lnTo>
                    <a:pt x="1565202" y="1094374"/>
                  </a:lnTo>
                  <a:lnTo>
                    <a:pt x="1582671" y="1056830"/>
                  </a:lnTo>
                  <a:lnTo>
                    <a:pt x="1591845" y="1018977"/>
                  </a:lnTo>
                  <a:lnTo>
                    <a:pt x="1595923" y="979929"/>
                  </a:lnTo>
                  <a:lnTo>
                    <a:pt x="1597736" y="937879"/>
                  </a:lnTo>
                  <a:lnTo>
                    <a:pt x="1598542" y="897318"/>
                  </a:lnTo>
                  <a:lnTo>
                    <a:pt x="1598900" y="857066"/>
                  </a:lnTo>
                  <a:lnTo>
                    <a:pt x="1599058" y="814482"/>
                  </a:lnTo>
                  <a:lnTo>
                    <a:pt x="1599129" y="773684"/>
                  </a:lnTo>
                  <a:lnTo>
                    <a:pt x="1599160" y="733326"/>
                  </a:lnTo>
                  <a:lnTo>
                    <a:pt x="1599175" y="690695"/>
                  </a:lnTo>
                  <a:lnTo>
                    <a:pt x="1599181" y="647053"/>
                  </a:lnTo>
                  <a:lnTo>
                    <a:pt x="1599184" y="604020"/>
                  </a:lnTo>
                  <a:lnTo>
                    <a:pt x="1599184" y="563728"/>
                  </a:lnTo>
                  <a:lnTo>
                    <a:pt x="1599186" y="524654"/>
                  </a:lnTo>
                  <a:lnTo>
                    <a:pt x="1599186" y="487180"/>
                  </a:lnTo>
                  <a:lnTo>
                    <a:pt x="1599186" y="452885"/>
                  </a:lnTo>
                  <a:lnTo>
                    <a:pt x="1599186" y="420005"/>
                  </a:lnTo>
                  <a:lnTo>
                    <a:pt x="1599186" y="374566"/>
                  </a:lnTo>
                  <a:lnTo>
                    <a:pt x="1599186" y="331469"/>
                  </a:lnTo>
                  <a:lnTo>
                    <a:pt x="1599186" y="288007"/>
                  </a:lnTo>
                  <a:lnTo>
                    <a:pt x="1599186" y="248319"/>
                  </a:lnTo>
                  <a:lnTo>
                    <a:pt x="1599186" y="209748"/>
                  </a:lnTo>
                  <a:lnTo>
                    <a:pt x="1599186" y="196982"/>
                  </a:lnTo>
                  <a:lnTo>
                    <a:pt x="1590719" y="171508"/>
                  </a:lnTo>
                  <a:lnTo>
                    <a:pt x="1575315" y="147134"/>
                  </a:lnTo>
                  <a:lnTo>
                    <a:pt x="1530932" y="105616"/>
                  </a:lnTo>
                  <a:lnTo>
                    <a:pt x="1491121" y="76449"/>
                  </a:lnTo>
                  <a:lnTo>
                    <a:pt x="1448634" y="50521"/>
                  </a:lnTo>
                  <a:lnTo>
                    <a:pt x="1409233" y="29433"/>
                  </a:lnTo>
                  <a:lnTo>
                    <a:pt x="1370749" y="12602"/>
                  </a:lnTo>
                  <a:lnTo>
                    <a:pt x="1324875" y="2489"/>
                  </a:lnTo>
                  <a:lnTo>
                    <a:pt x="1303911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SMARTInkShape-145"/>
            <p:cNvSpPr/>
            <p:nvPr>
              <p:custDataLst>
                <p:tags r:id="rId7"/>
              </p:custDataLst>
            </p:nvPr>
          </p:nvSpPr>
          <p:spPr>
            <a:xfrm>
              <a:off x="11649075" y="5362575"/>
              <a:ext cx="38085" cy="733426"/>
            </a:xfrm>
            <a:custGeom>
              <a:avLst/>
              <a:gdLst/>
              <a:ahLst/>
              <a:cxnLst/>
              <a:rect l="0" t="0" r="0" b="0"/>
              <a:pathLst>
                <a:path w="38085" h="733426">
                  <a:moveTo>
                    <a:pt x="19050" y="0"/>
                  </a:moveTo>
                  <a:lnTo>
                    <a:pt x="19050" y="0"/>
                  </a:lnTo>
                  <a:lnTo>
                    <a:pt x="19050" y="5057"/>
                  </a:lnTo>
                  <a:lnTo>
                    <a:pt x="21873" y="10361"/>
                  </a:lnTo>
                  <a:lnTo>
                    <a:pt x="24107" y="13257"/>
                  </a:lnTo>
                  <a:lnTo>
                    <a:pt x="26591" y="22120"/>
                  </a:lnTo>
                  <a:lnTo>
                    <a:pt x="34860" y="59867"/>
                  </a:lnTo>
                  <a:lnTo>
                    <a:pt x="37140" y="94879"/>
                  </a:lnTo>
                  <a:lnTo>
                    <a:pt x="37816" y="138296"/>
                  </a:lnTo>
                  <a:lnTo>
                    <a:pt x="38016" y="185734"/>
                  </a:lnTo>
                  <a:lnTo>
                    <a:pt x="38063" y="221190"/>
                  </a:lnTo>
                  <a:lnTo>
                    <a:pt x="38084" y="258115"/>
                  </a:lnTo>
                  <a:lnTo>
                    <a:pt x="37035" y="296751"/>
                  </a:lnTo>
                  <a:lnTo>
                    <a:pt x="33041" y="338617"/>
                  </a:lnTo>
                  <a:lnTo>
                    <a:pt x="30559" y="381919"/>
                  </a:lnTo>
                  <a:lnTo>
                    <a:pt x="28398" y="424800"/>
                  </a:lnTo>
                  <a:lnTo>
                    <a:pt x="23910" y="465025"/>
                  </a:lnTo>
                  <a:lnTo>
                    <a:pt x="21210" y="504069"/>
                  </a:lnTo>
                  <a:lnTo>
                    <a:pt x="18952" y="541531"/>
                  </a:lnTo>
                  <a:lnTo>
                    <a:pt x="14420" y="575819"/>
                  </a:lnTo>
                  <a:lnTo>
                    <a:pt x="11700" y="608697"/>
                  </a:lnTo>
                  <a:lnTo>
                    <a:pt x="10170" y="651313"/>
                  </a:lnTo>
                  <a:lnTo>
                    <a:pt x="9610" y="696468"/>
                  </a:lnTo>
                  <a:lnTo>
                    <a:pt x="8493" y="715890"/>
                  </a:lnTo>
                  <a:lnTo>
                    <a:pt x="0" y="7334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SMARTInkShape-146"/>
            <p:cNvSpPr/>
            <p:nvPr>
              <p:custDataLst>
                <p:tags r:id="rId8"/>
              </p:custDataLst>
            </p:nvPr>
          </p:nvSpPr>
          <p:spPr>
            <a:xfrm>
              <a:off x="11182350" y="5658590"/>
              <a:ext cx="293785" cy="292949"/>
            </a:xfrm>
            <a:custGeom>
              <a:avLst/>
              <a:gdLst/>
              <a:ahLst/>
              <a:cxnLst/>
              <a:rect l="0" t="0" r="0" b="0"/>
              <a:pathLst>
                <a:path w="293785" h="292949">
                  <a:moveTo>
                    <a:pt x="0" y="65935"/>
                  </a:moveTo>
                  <a:lnTo>
                    <a:pt x="0" y="65935"/>
                  </a:lnTo>
                  <a:lnTo>
                    <a:pt x="0" y="70992"/>
                  </a:lnTo>
                  <a:lnTo>
                    <a:pt x="1058" y="72481"/>
                  </a:lnTo>
                  <a:lnTo>
                    <a:pt x="2823" y="73474"/>
                  </a:lnTo>
                  <a:lnTo>
                    <a:pt x="5057" y="74136"/>
                  </a:lnTo>
                  <a:lnTo>
                    <a:pt x="6546" y="75636"/>
                  </a:lnTo>
                  <a:lnTo>
                    <a:pt x="8202" y="80124"/>
                  </a:lnTo>
                  <a:lnTo>
                    <a:pt x="12295" y="126213"/>
                  </a:lnTo>
                  <a:lnTo>
                    <a:pt x="22772" y="166860"/>
                  </a:lnTo>
                  <a:lnTo>
                    <a:pt x="27429" y="208050"/>
                  </a:lnTo>
                  <a:lnTo>
                    <a:pt x="28349" y="246760"/>
                  </a:lnTo>
                  <a:lnTo>
                    <a:pt x="28531" y="274868"/>
                  </a:lnTo>
                  <a:lnTo>
                    <a:pt x="27487" y="278248"/>
                  </a:lnTo>
                  <a:lnTo>
                    <a:pt x="25733" y="280502"/>
                  </a:lnTo>
                  <a:lnTo>
                    <a:pt x="23506" y="282005"/>
                  </a:lnTo>
                  <a:lnTo>
                    <a:pt x="22020" y="284065"/>
                  </a:lnTo>
                  <a:lnTo>
                    <a:pt x="19442" y="292948"/>
                  </a:lnTo>
                  <a:lnTo>
                    <a:pt x="19166" y="289008"/>
                  </a:lnTo>
                  <a:lnTo>
                    <a:pt x="19061" y="272104"/>
                  </a:lnTo>
                  <a:lnTo>
                    <a:pt x="10114" y="224782"/>
                  </a:lnTo>
                  <a:lnTo>
                    <a:pt x="9578" y="177979"/>
                  </a:lnTo>
                  <a:lnTo>
                    <a:pt x="9530" y="133248"/>
                  </a:lnTo>
                  <a:lnTo>
                    <a:pt x="10585" y="121252"/>
                  </a:lnTo>
                  <a:lnTo>
                    <a:pt x="14583" y="112393"/>
                  </a:lnTo>
                  <a:lnTo>
                    <a:pt x="31916" y="91511"/>
                  </a:lnTo>
                  <a:lnTo>
                    <a:pt x="40996" y="87886"/>
                  </a:lnTo>
                  <a:lnTo>
                    <a:pt x="84317" y="85035"/>
                  </a:lnTo>
                  <a:lnTo>
                    <a:pt x="93213" y="87830"/>
                  </a:lnTo>
                  <a:lnTo>
                    <a:pt x="97067" y="90057"/>
                  </a:lnTo>
                  <a:lnTo>
                    <a:pt x="99637" y="92600"/>
                  </a:lnTo>
                  <a:lnTo>
                    <a:pt x="110870" y="111554"/>
                  </a:lnTo>
                  <a:lnTo>
                    <a:pt x="114210" y="157927"/>
                  </a:lnTo>
                  <a:lnTo>
                    <a:pt x="114300" y="189742"/>
                  </a:lnTo>
                  <a:lnTo>
                    <a:pt x="114300" y="184698"/>
                  </a:lnTo>
                  <a:lnTo>
                    <a:pt x="117123" y="179396"/>
                  </a:lnTo>
                  <a:lnTo>
                    <a:pt x="119357" y="176501"/>
                  </a:lnTo>
                  <a:lnTo>
                    <a:pt x="128488" y="131446"/>
                  </a:lnTo>
                  <a:lnTo>
                    <a:pt x="146540" y="87734"/>
                  </a:lnTo>
                  <a:lnTo>
                    <a:pt x="164216" y="50250"/>
                  </a:lnTo>
                  <a:lnTo>
                    <a:pt x="193977" y="16636"/>
                  </a:lnTo>
                  <a:lnTo>
                    <a:pt x="211757" y="4879"/>
                  </a:lnTo>
                  <a:lnTo>
                    <a:pt x="225256" y="925"/>
                  </a:lnTo>
                  <a:lnTo>
                    <a:pt x="236286" y="0"/>
                  </a:lnTo>
                  <a:lnTo>
                    <a:pt x="245422" y="2411"/>
                  </a:lnTo>
                  <a:lnTo>
                    <a:pt x="249340" y="4536"/>
                  </a:lnTo>
                  <a:lnTo>
                    <a:pt x="259910" y="17639"/>
                  </a:lnTo>
                  <a:lnTo>
                    <a:pt x="279362" y="58511"/>
                  </a:lnTo>
                  <a:lnTo>
                    <a:pt x="290246" y="105543"/>
                  </a:lnTo>
                  <a:lnTo>
                    <a:pt x="293784" y="133057"/>
                  </a:lnTo>
                  <a:lnTo>
                    <a:pt x="286943" y="176541"/>
                  </a:lnTo>
                  <a:lnTo>
                    <a:pt x="285771" y="223683"/>
                  </a:lnTo>
                  <a:lnTo>
                    <a:pt x="285750" y="24691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SMARTInkShape-147"/>
            <p:cNvSpPr/>
            <p:nvPr>
              <p:custDataLst>
                <p:tags r:id="rId9"/>
              </p:custDataLst>
            </p:nvPr>
          </p:nvSpPr>
          <p:spPr>
            <a:xfrm>
              <a:off x="11821136" y="5516691"/>
              <a:ext cx="197483" cy="379105"/>
            </a:xfrm>
            <a:custGeom>
              <a:avLst/>
              <a:gdLst/>
              <a:ahLst/>
              <a:cxnLst/>
              <a:rect l="0" t="0" r="0" b="0"/>
              <a:pathLst>
                <a:path w="197483" h="379105">
                  <a:moveTo>
                    <a:pt x="180364" y="17334"/>
                  </a:moveTo>
                  <a:lnTo>
                    <a:pt x="180364" y="17334"/>
                  </a:lnTo>
                  <a:lnTo>
                    <a:pt x="180364" y="12278"/>
                  </a:lnTo>
                  <a:lnTo>
                    <a:pt x="177542" y="6973"/>
                  </a:lnTo>
                  <a:lnTo>
                    <a:pt x="175307" y="4077"/>
                  </a:lnTo>
                  <a:lnTo>
                    <a:pt x="170003" y="858"/>
                  </a:lnTo>
                  <a:lnTo>
                    <a:pt x="167107" y="0"/>
                  </a:lnTo>
                  <a:lnTo>
                    <a:pt x="158244" y="1869"/>
                  </a:lnTo>
                  <a:lnTo>
                    <a:pt x="112491" y="21728"/>
                  </a:lnTo>
                  <a:lnTo>
                    <a:pt x="66042" y="49108"/>
                  </a:lnTo>
                  <a:lnTo>
                    <a:pt x="21446" y="81839"/>
                  </a:lnTo>
                  <a:lnTo>
                    <a:pt x="4019" y="99598"/>
                  </a:lnTo>
                  <a:lnTo>
                    <a:pt x="1447" y="106107"/>
                  </a:lnTo>
                  <a:lnTo>
                    <a:pt x="0" y="115722"/>
                  </a:lnTo>
                  <a:lnTo>
                    <a:pt x="2483" y="122093"/>
                  </a:lnTo>
                  <a:lnTo>
                    <a:pt x="12700" y="134806"/>
                  </a:lnTo>
                  <a:lnTo>
                    <a:pt x="58013" y="163384"/>
                  </a:lnTo>
                  <a:lnTo>
                    <a:pt x="68131" y="166912"/>
                  </a:lnTo>
                  <a:lnTo>
                    <a:pt x="111884" y="179847"/>
                  </a:lnTo>
                  <a:lnTo>
                    <a:pt x="145201" y="196270"/>
                  </a:lnTo>
                  <a:lnTo>
                    <a:pt x="163360" y="212286"/>
                  </a:lnTo>
                  <a:lnTo>
                    <a:pt x="189636" y="255534"/>
                  </a:lnTo>
                  <a:lnTo>
                    <a:pt x="195069" y="269250"/>
                  </a:lnTo>
                  <a:lnTo>
                    <a:pt x="197482" y="285930"/>
                  </a:lnTo>
                  <a:lnTo>
                    <a:pt x="193785" y="308114"/>
                  </a:lnTo>
                  <a:lnTo>
                    <a:pt x="176974" y="347419"/>
                  </a:lnTo>
                  <a:lnTo>
                    <a:pt x="167921" y="357361"/>
                  </a:lnTo>
                  <a:lnTo>
                    <a:pt x="144862" y="372367"/>
                  </a:lnTo>
                  <a:lnTo>
                    <a:pt x="113380" y="377917"/>
                  </a:lnTo>
                  <a:lnTo>
                    <a:pt x="84198" y="379104"/>
                  </a:lnTo>
                  <a:lnTo>
                    <a:pt x="56539" y="36975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SMARTInkShape-148"/>
            <p:cNvSpPr/>
            <p:nvPr>
              <p:custDataLst>
                <p:tags r:id="rId10"/>
              </p:custDataLst>
            </p:nvPr>
          </p:nvSpPr>
          <p:spPr>
            <a:xfrm>
              <a:off x="11991975" y="534352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SMARTInkShape-149"/>
            <p:cNvSpPr/>
            <p:nvPr>
              <p:custDataLst>
                <p:tags r:id="rId11"/>
              </p:custDataLst>
            </p:nvPr>
          </p:nvSpPr>
          <p:spPr>
            <a:xfrm>
              <a:off x="11991975" y="5315386"/>
              <a:ext cx="180976" cy="180540"/>
            </a:xfrm>
            <a:custGeom>
              <a:avLst/>
              <a:gdLst/>
              <a:ahLst/>
              <a:cxnLst/>
              <a:rect l="0" t="0" r="0" b="0"/>
              <a:pathLst>
                <a:path w="180976" h="180540">
                  <a:moveTo>
                    <a:pt x="0" y="37664"/>
                  </a:moveTo>
                  <a:lnTo>
                    <a:pt x="0" y="37664"/>
                  </a:lnTo>
                  <a:lnTo>
                    <a:pt x="0" y="28255"/>
                  </a:lnTo>
                  <a:lnTo>
                    <a:pt x="8663" y="20557"/>
                  </a:lnTo>
                  <a:lnTo>
                    <a:pt x="23851" y="12957"/>
                  </a:lnTo>
                  <a:lnTo>
                    <a:pt x="40698" y="9177"/>
                  </a:lnTo>
                  <a:lnTo>
                    <a:pt x="53922" y="2882"/>
                  </a:lnTo>
                  <a:lnTo>
                    <a:pt x="82961" y="0"/>
                  </a:lnTo>
                  <a:lnTo>
                    <a:pt x="92611" y="2580"/>
                  </a:lnTo>
                  <a:lnTo>
                    <a:pt x="100426" y="6196"/>
                  </a:lnTo>
                  <a:lnTo>
                    <a:pt x="110777" y="9290"/>
                  </a:lnTo>
                  <a:lnTo>
                    <a:pt x="117321" y="13765"/>
                  </a:lnTo>
                  <a:lnTo>
                    <a:pt x="120934" y="22103"/>
                  </a:lnTo>
                  <a:lnTo>
                    <a:pt x="123254" y="39646"/>
                  </a:lnTo>
                  <a:lnTo>
                    <a:pt x="118600" y="55067"/>
                  </a:lnTo>
                  <a:lnTo>
                    <a:pt x="92348" y="95462"/>
                  </a:lnTo>
                  <a:lnTo>
                    <a:pt x="49783" y="140222"/>
                  </a:lnTo>
                  <a:lnTo>
                    <a:pt x="32034" y="156964"/>
                  </a:lnTo>
                  <a:lnTo>
                    <a:pt x="25526" y="159477"/>
                  </a:lnTo>
                  <a:lnTo>
                    <a:pt x="23368" y="161206"/>
                  </a:lnTo>
                  <a:lnTo>
                    <a:pt x="19219" y="170569"/>
                  </a:lnTo>
                  <a:lnTo>
                    <a:pt x="24157" y="170882"/>
                  </a:lnTo>
                  <a:lnTo>
                    <a:pt x="29434" y="168133"/>
                  </a:lnTo>
                  <a:lnTo>
                    <a:pt x="32322" y="165918"/>
                  </a:lnTo>
                  <a:lnTo>
                    <a:pt x="41177" y="163457"/>
                  </a:lnTo>
                  <a:lnTo>
                    <a:pt x="58062" y="159250"/>
                  </a:lnTo>
                  <a:lnTo>
                    <a:pt x="76470" y="154123"/>
                  </a:lnTo>
                  <a:lnTo>
                    <a:pt x="120666" y="152091"/>
                  </a:lnTo>
                  <a:lnTo>
                    <a:pt x="157496" y="161672"/>
                  </a:lnTo>
                  <a:lnTo>
                    <a:pt x="180975" y="18053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SMARTInkShape-150"/>
            <p:cNvSpPr/>
            <p:nvPr>
              <p:custDataLst>
                <p:tags r:id="rId12"/>
              </p:custDataLst>
            </p:nvPr>
          </p:nvSpPr>
          <p:spPr>
            <a:xfrm>
              <a:off x="11020425" y="5362575"/>
              <a:ext cx="57151" cy="733426"/>
            </a:xfrm>
            <a:custGeom>
              <a:avLst/>
              <a:gdLst/>
              <a:ahLst/>
              <a:cxnLst/>
              <a:rect l="0" t="0" r="0" b="0"/>
              <a:pathLst>
                <a:path w="57151" h="733426">
                  <a:moveTo>
                    <a:pt x="57150" y="0"/>
                  </a:moveTo>
                  <a:lnTo>
                    <a:pt x="57150" y="0"/>
                  </a:lnTo>
                  <a:lnTo>
                    <a:pt x="57150" y="45761"/>
                  </a:lnTo>
                  <a:lnTo>
                    <a:pt x="57150" y="85761"/>
                  </a:lnTo>
                  <a:lnTo>
                    <a:pt x="54328" y="118549"/>
                  </a:lnTo>
                  <a:lnTo>
                    <a:pt x="49546" y="156406"/>
                  </a:lnTo>
                  <a:lnTo>
                    <a:pt x="43893" y="201452"/>
                  </a:lnTo>
                  <a:lnTo>
                    <a:pt x="40903" y="226376"/>
                  </a:lnTo>
                  <a:lnTo>
                    <a:pt x="37852" y="252518"/>
                  </a:lnTo>
                  <a:lnTo>
                    <a:pt x="34759" y="279470"/>
                  </a:lnTo>
                  <a:lnTo>
                    <a:pt x="31640" y="305905"/>
                  </a:lnTo>
                  <a:lnTo>
                    <a:pt x="28502" y="331995"/>
                  </a:lnTo>
                  <a:lnTo>
                    <a:pt x="25350" y="357855"/>
                  </a:lnTo>
                  <a:lnTo>
                    <a:pt x="22192" y="384620"/>
                  </a:lnTo>
                  <a:lnTo>
                    <a:pt x="19028" y="411988"/>
                  </a:lnTo>
                  <a:lnTo>
                    <a:pt x="15861" y="439758"/>
                  </a:lnTo>
                  <a:lnTo>
                    <a:pt x="13750" y="465681"/>
                  </a:lnTo>
                  <a:lnTo>
                    <a:pt x="12340" y="490371"/>
                  </a:lnTo>
                  <a:lnTo>
                    <a:pt x="9718" y="536501"/>
                  </a:lnTo>
                  <a:lnTo>
                    <a:pt x="5024" y="578170"/>
                  </a:lnTo>
                  <a:lnTo>
                    <a:pt x="2234" y="612211"/>
                  </a:lnTo>
                  <a:lnTo>
                    <a:pt x="662" y="655176"/>
                  </a:lnTo>
                  <a:lnTo>
                    <a:pt x="132" y="697507"/>
                  </a:lnTo>
                  <a:lnTo>
                    <a:pt x="0" y="7334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SMARTInkShape-151"/>
            <p:cNvSpPr/>
            <p:nvPr>
              <p:custDataLst>
                <p:tags r:id="rId13"/>
              </p:custDataLst>
            </p:nvPr>
          </p:nvSpPr>
          <p:spPr>
            <a:xfrm>
              <a:off x="10717627" y="5505450"/>
              <a:ext cx="283749" cy="332871"/>
            </a:xfrm>
            <a:custGeom>
              <a:avLst/>
              <a:gdLst/>
              <a:ahLst/>
              <a:cxnLst/>
              <a:rect l="0" t="0" r="0" b="0"/>
              <a:pathLst>
                <a:path w="283749" h="332871">
                  <a:moveTo>
                    <a:pt x="131348" y="0"/>
                  </a:moveTo>
                  <a:lnTo>
                    <a:pt x="131348" y="0"/>
                  </a:lnTo>
                  <a:lnTo>
                    <a:pt x="131348" y="5057"/>
                  </a:lnTo>
                  <a:lnTo>
                    <a:pt x="130290" y="6546"/>
                  </a:lnTo>
                  <a:lnTo>
                    <a:pt x="128526" y="7539"/>
                  </a:lnTo>
                  <a:lnTo>
                    <a:pt x="126291" y="8201"/>
                  </a:lnTo>
                  <a:lnTo>
                    <a:pt x="124802" y="10759"/>
                  </a:lnTo>
                  <a:lnTo>
                    <a:pt x="113738" y="54271"/>
                  </a:lnTo>
                  <a:lnTo>
                    <a:pt x="99167" y="97158"/>
                  </a:lnTo>
                  <a:lnTo>
                    <a:pt x="92301" y="140273"/>
                  </a:lnTo>
                  <a:lnTo>
                    <a:pt x="72756" y="183283"/>
                  </a:lnTo>
                  <a:lnTo>
                    <a:pt x="53569" y="227175"/>
                  </a:lnTo>
                  <a:lnTo>
                    <a:pt x="38530" y="266419"/>
                  </a:lnTo>
                  <a:lnTo>
                    <a:pt x="15239" y="309232"/>
                  </a:lnTo>
                  <a:lnTo>
                    <a:pt x="8130" y="317353"/>
                  </a:lnTo>
                  <a:lnTo>
                    <a:pt x="4753" y="319518"/>
                  </a:lnTo>
                  <a:lnTo>
                    <a:pt x="2502" y="322021"/>
                  </a:lnTo>
                  <a:lnTo>
                    <a:pt x="0" y="327623"/>
                  </a:lnTo>
                  <a:lnTo>
                    <a:pt x="391" y="329540"/>
                  </a:lnTo>
                  <a:lnTo>
                    <a:pt x="1709" y="330819"/>
                  </a:lnTo>
                  <a:lnTo>
                    <a:pt x="6374" y="332870"/>
                  </a:lnTo>
                  <a:lnTo>
                    <a:pt x="15958" y="326730"/>
                  </a:lnTo>
                  <a:lnTo>
                    <a:pt x="30249" y="323645"/>
                  </a:lnTo>
                  <a:lnTo>
                    <a:pt x="72893" y="301780"/>
                  </a:lnTo>
                  <a:lnTo>
                    <a:pt x="95683" y="287678"/>
                  </a:lnTo>
                  <a:lnTo>
                    <a:pt x="141194" y="270129"/>
                  </a:lnTo>
                  <a:lnTo>
                    <a:pt x="181859" y="260047"/>
                  </a:lnTo>
                  <a:lnTo>
                    <a:pt x="225286" y="252686"/>
                  </a:lnTo>
                  <a:lnTo>
                    <a:pt x="270375" y="248092"/>
                  </a:lnTo>
                  <a:lnTo>
                    <a:pt x="283748" y="2476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0062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3.1 Acceleration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600200"/>
            <a:ext cx="6108700" cy="5257799"/>
          </a:xfrm>
        </p:spPr>
        <p:txBody>
          <a:bodyPr>
            <a:normAutofit/>
          </a:bodyPr>
          <a:lstStyle/>
          <a:p>
            <a:r>
              <a:rPr lang="en-US" dirty="0" smtClean="0"/>
              <a:t>I know what you’re thinking...“this is SUPER interesting and all Ms. T., but what does this have to do with anything?”</a:t>
            </a:r>
          </a:p>
          <a:p>
            <a:pPr lvl="1"/>
            <a:r>
              <a:rPr lang="en-US" dirty="0" smtClean="0"/>
              <a:t>If you like the thrill of riding roller coasters, you can thank physics, especially acceleration, for that</a:t>
            </a:r>
          </a:p>
          <a:p>
            <a:pPr lvl="1"/>
            <a:r>
              <a:rPr lang="en-US" dirty="0" smtClean="0"/>
              <a:t>The steep hills and inversion loops provide large acceleration towards the ground due to gravity</a:t>
            </a:r>
          </a:p>
          <a:p>
            <a:pPr lvl="1"/>
            <a:r>
              <a:rPr lang="en-US" dirty="0" smtClean="0"/>
              <a:t>When you go around a sharp turn, acceleration is also increasing…that’s why you feel that push against the side of the car!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0750" y="2282824"/>
            <a:ext cx="4254452" cy="275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31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Chapter 3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3.2 Acceleration&amp;quot;&quot;/&gt;&lt;property id=&quot;20307&quot; value=&quot;257&quot;/&gt;&lt;/object&gt;&lt;object type=&quot;3&quot; unique_id=&quot;10006&quot;&gt;&lt;property id=&quot;20148&quot; value=&quot;5&quot;/&gt;&lt;property id=&quot;20300&quot; value=&quot;Slide 3 - &amp;quot;3.2 Acceleration&amp;quot;&quot;/&gt;&lt;property id=&quot;20307&quot; value=&quot;259&quot;/&gt;&lt;/object&gt;&lt;object type=&quot;3&quot; unique_id=&quot;10007&quot;&gt;&lt;property id=&quot;20148&quot; value=&quot;5&quot;/&gt;&lt;property id=&quot;20300&quot; value=&quot;Slide 4 - &amp;quot;3.2 Acceleration&amp;quot;&quot;/&gt;&lt;property id=&quot;20307&quot; value=&quot;258&quot;/&gt;&lt;/object&gt;&lt;object type=&quot;3&quot; unique_id=&quot;10008&quot;&gt;&lt;property id=&quot;20148&quot; value=&quot;5&quot;/&gt;&lt;property id=&quot;20300&quot; value=&quot;Slide 5 - &amp;quot;3.2 Acceleration&amp;quot;&quot;/&gt;&lt;property id=&quot;20307&quot; value=&quot;260&quot;/&gt;&lt;/object&gt;&lt;object type=&quot;3&quot; unique_id=&quot;10009&quot;&gt;&lt;property id=&quot;20148&quot; value=&quot;5&quot;/&gt;&lt;property id=&quot;20300&quot; value=&quot;Slide 6 - &amp;quot;3.1 Acceleration&amp;quot;&quot;/&gt;&lt;property id=&quot;20307&quot; value=&quot;261&quot;/&gt;&lt;/object&gt;&lt;object type=&quot;3&quot; unique_id=&quot;10289&quot;&gt;&lt;property id=&quot;20148&quot; value=&quot;5&quot;/&gt;&lt;property id=&quot;20300&quot; value=&quot;Slide 7 - &amp;quot;3.1 Acceleration&amp;quot;&quot;/&gt;&lt;property id=&quot;20307&quot; value=&quot;262&quot;/&gt;&lt;/object&gt;&lt;object type=&quot;3&quot; unique_id=&quot;10317&quot;&gt;&lt;property id=&quot;20148&quot; value=&quot;5&quot;/&gt;&lt;property id=&quot;20300&quot; value=&quot;Slide 8 - &amp;quot;3.1 Acceleration&amp;quot;&quot;/&gt;&lt;property id=&quot;20307&quot; value=&quot;263&quot;/&gt;&lt;/object&gt;&lt;/object&gt;&lt;/object&gt;&lt;/database&gt;"/>
  <p:tag name="SECTOMILLISECCONVERTE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</TotalTime>
  <Words>481</Words>
  <Application>Microsoft Office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Chapter 3</vt:lpstr>
      <vt:lpstr>3.2 Acceleration</vt:lpstr>
      <vt:lpstr>3.2 Acceleration</vt:lpstr>
      <vt:lpstr>3.2 Acceleration</vt:lpstr>
      <vt:lpstr>3.2 Acceleration</vt:lpstr>
      <vt:lpstr>3.1 Acceleration</vt:lpstr>
      <vt:lpstr>3.1 Acceleration</vt:lpstr>
      <vt:lpstr>3.1 Acceleration</vt:lpstr>
    </vt:vector>
  </TitlesOfParts>
  <Company>DVSD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</dc:title>
  <dc:creator>dvsd</dc:creator>
  <cp:lastModifiedBy>dvsd</cp:lastModifiedBy>
  <cp:revision>17</cp:revision>
  <dcterms:created xsi:type="dcterms:W3CDTF">2016-09-29T15:19:06Z</dcterms:created>
  <dcterms:modified xsi:type="dcterms:W3CDTF">2016-12-15T14:11:40Z</dcterms:modified>
</cp:coreProperties>
</file>